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7559675" cy="10691813"/>
  <p:custDataLst>
    <p:tags r:id="rId12"/>
  </p:custDataLst>
  <p:defaultTextStyle>
    <a:defPPr>
      <a:defRPr lang="en-GB"/>
    </a:defPPr>
    <a:lvl1pPr marL="0" indent="0" algn="l" defTabSz="449262" rtl="0" eaLnBrk="1" fontAlgn="base" hangingPunct="0">
      <a:lnSpc>
        <a:spcPct val="93000"/>
      </a:lnSpc>
      <a:spcBef>
        <a:spcPts val="12"/>
      </a:spcBef>
      <a:spcAft>
        <a:spcPts val="12"/>
      </a:spcAft>
      <a:buClr>
        <a:srgbClr val="000000"/>
      </a:buClr>
      <a:buSzTx/>
      <a:buFont typeface="Times New Roman" pitchFamily="16" charset="0"/>
      <a:buNone/>
      <a:defRPr kumimoji="0" sz="1800" b="0" i="0" u="none" baseline="0">
        <a:solidFill>
          <a:srgbClr val="000000"/>
        </a:solidFill>
        <a:effectLst/>
        <a:latin typeface="Arial" pitchFamily="16" charset="0"/>
        <a:ea typeface="Microsoft YaHei" charset="0"/>
      </a:defRPr>
    </a:lvl1pPr>
    <a:lvl2pPr marL="742950" indent="-285750" algn="l" defTabSz="449262" rtl="0" eaLnBrk="1" fontAlgn="base" hangingPunct="0">
      <a:lnSpc>
        <a:spcPct val="93000"/>
      </a:lnSpc>
      <a:spcBef>
        <a:spcPts val="12"/>
      </a:spcBef>
      <a:spcAft>
        <a:spcPts val="12"/>
      </a:spcAft>
      <a:buClr>
        <a:srgbClr val="000000"/>
      </a:buClr>
      <a:buSzTx/>
      <a:buFont typeface="Times New Roman" pitchFamily="16" charset="0"/>
      <a:buNone/>
      <a:defRPr kumimoji="0" sz="1800" b="0" i="0" u="none" baseline="0">
        <a:solidFill>
          <a:srgbClr val="000000"/>
        </a:solidFill>
        <a:effectLst/>
        <a:latin typeface="Arial" pitchFamily="16" charset="0"/>
        <a:ea typeface="Microsoft YaHei" charset="0"/>
      </a:defRPr>
    </a:lvl2pPr>
    <a:lvl3pPr marL="1143000" indent="-228600" algn="l" defTabSz="449262" rtl="0" eaLnBrk="1" fontAlgn="base" hangingPunct="0">
      <a:lnSpc>
        <a:spcPct val="93000"/>
      </a:lnSpc>
      <a:spcBef>
        <a:spcPts val="12"/>
      </a:spcBef>
      <a:spcAft>
        <a:spcPts val="12"/>
      </a:spcAft>
      <a:buClr>
        <a:srgbClr val="000000"/>
      </a:buClr>
      <a:buSzTx/>
      <a:buFont typeface="Times New Roman" pitchFamily="16" charset="0"/>
      <a:buNone/>
      <a:defRPr kumimoji="0" sz="1800" b="0" i="0" u="none" baseline="0">
        <a:solidFill>
          <a:srgbClr val="000000"/>
        </a:solidFill>
        <a:effectLst/>
        <a:latin typeface="Arial" pitchFamily="16" charset="0"/>
        <a:ea typeface="Microsoft YaHei" charset="0"/>
      </a:defRPr>
    </a:lvl3pPr>
    <a:lvl4pPr marL="1600200" indent="-228600" algn="l" defTabSz="449262" rtl="0" eaLnBrk="1" fontAlgn="base" hangingPunct="0">
      <a:lnSpc>
        <a:spcPct val="93000"/>
      </a:lnSpc>
      <a:spcBef>
        <a:spcPts val="12"/>
      </a:spcBef>
      <a:spcAft>
        <a:spcPts val="12"/>
      </a:spcAft>
      <a:buClr>
        <a:srgbClr val="000000"/>
      </a:buClr>
      <a:buSzTx/>
      <a:buFont typeface="Times New Roman" pitchFamily="16" charset="0"/>
      <a:buNone/>
      <a:defRPr kumimoji="0" sz="1800" b="0" i="0" u="none" baseline="0">
        <a:solidFill>
          <a:srgbClr val="000000"/>
        </a:solidFill>
        <a:effectLst/>
        <a:latin typeface="Arial" pitchFamily="16" charset="0"/>
        <a:ea typeface="Microsoft YaHei" charset="0"/>
      </a:defRPr>
    </a:lvl4pPr>
    <a:lvl5pPr marL="2057400" indent="-228600" algn="l" defTabSz="449262" rtl="0" eaLnBrk="1" fontAlgn="base" hangingPunct="0">
      <a:lnSpc>
        <a:spcPct val="93000"/>
      </a:lnSpc>
      <a:spcBef>
        <a:spcPts val="12"/>
      </a:spcBef>
      <a:spcAft>
        <a:spcPts val="12"/>
      </a:spcAft>
      <a:buClr>
        <a:srgbClr val="000000"/>
      </a:buClr>
      <a:buSzTx/>
      <a:buFont typeface="Times New Roman" pitchFamily="16" charset="0"/>
      <a:buNone/>
      <a:defRPr kumimoji="0" sz="1800" b="0" i="0" u="none" baseline="0">
        <a:solidFill>
          <a:srgbClr val="000000"/>
        </a:solidFill>
        <a:effectLst/>
        <a:latin typeface="Arial" pitchFamily="16" charset="0"/>
        <a:ea typeface="Microsoft YaHei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89" d="100"/>
          <a:sy n="89" d="100"/>
        </p:scale>
        <p:origin x="12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Образ слайда 2048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  <a:noFill/>
          <a:ln cap="flat">
            <a:noFill/>
            <a:round/>
          </a:ln>
        </p:spPr>
      </p:sp>
      <p:sp>
        <p:nvSpPr>
          <p:cNvPr id="2050" name="Заметки 204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 cap="flat">
            <a:noFill/>
            <a:round/>
          </a:ln>
        </p:spPr>
        <p:txBody>
          <a:bodyPr wrap="square" lIns="0" tIns="0" rIns="0" bIns="0" anchor="t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2051" name="Верхний колонтитул 2050"/>
          <p:cNvSpPr>
            <a:spLocks noGrp="1"/>
          </p:cNvSpPr>
          <p:nvPr>
            <p:ph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 cap="flat">
            <a:noFill/>
            <a:round/>
          </a:ln>
        </p:spPr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E89C1036-494E-4528-B23C-2C8F307A053D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 charset="0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052" name="Дата 2051"/>
          <p:cNvSpPr>
            <a:spLocks noGrp="1"/>
          </p:cNvSpPr>
          <p:nvPr>
            <p:ph type="dt"/>
          </p:nvPr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 cap="flat">
            <a:noFill/>
            <a:round/>
          </a:ln>
        </p:spPr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053" name="Нижний колонтитул 2052"/>
          <p:cNvSpPr>
            <a:spLocks noGrp="1"/>
          </p:cNvSpPr>
          <p:nvPr>
            <p:ph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 cap="flat">
            <a:noFill/>
            <a:round/>
          </a:ln>
        </p:spPr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B7117E29-66D5-422D-A803-DB74F6F95D8B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 charset="0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054" name="Номер слайда 2053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cap="flat">
            <a:noFill/>
            <a:round/>
          </a:ln>
        </p:spPr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5A98100E-B5C4-46D9-AAD5-C65F1E93FE92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 charset="0"/>
              </a:rPr>
              <a:t>‹#›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48960530"/>
      </p:ext>
    </p:extLst>
  </p:cSld>
  <p:clrMap bg1="lt1" tx1="dk1" bg2="lt2" tx2="dk2" accent1="accent1" accent2="accent2" accent3="accent3" accent4="accent4" accent5="accent5" accent6="accent6" hlink="hlink" folHlink="folHlink"/>
  <p:hf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331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  <a:effectLst/>
        </p:spPr>
      </p:sp>
      <p:sp>
        <p:nvSpPr>
          <p:cNvPr id="13314" name="Заметки 13313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anchor="ctr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13315" name="Верхний колонтитул 13314"/>
          <p:cNvSpPr>
            <a:spLocks noGrp="1"/>
          </p:cNvSpPr>
          <p:nvPr>
            <p:ph type="hdr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F46F8345-D6FE-4382-81FF-4077645E0911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3316" name="Дата 13315"/>
          <p:cNvSpPr>
            <a:spLocks noGrp="1"/>
          </p:cNvSpPr>
          <p:nvPr>
            <p:ph type="dt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3317" name="Нижний колонтитул 13316"/>
          <p:cNvSpPr>
            <a:spLocks noGrp="1"/>
          </p:cNvSpPr>
          <p:nvPr>
            <p:ph type="ftr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75279A62-BD0F-43C5-A4AB-D0EE579DCE1F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3318" name="Номер слайда 13317"/>
          <p:cNvSpPr>
            <a:spLocks noGrp="1"/>
          </p:cNvSpPr>
          <p:nvPr>
            <p:ph type="sldNum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49F3DCCF-937B-4331-9B69-B2120D3CA924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1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8624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4336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  <a:effectLst/>
        </p:spPr>
      </p:sp>
      <p:sp>
        <p:nvSpPr>
          <p:cNvPr id="14338" name="Заметки 14337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anchor="ctr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14339" name="Верхний колонтитул 14338"/>
          <p:cNvSpPr>
            <a:spLocks noGrp="1"/>
          </p:cNvSpPr>
          <p:nvPr>
            <p:ph type="hdr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68919EB2-EA82-468F-B4E1-378B5A34D4FF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4340" name="Дата 14339"/>
          <p:cNvSpPr>
            <a:spLocks noGrp="1"/>
          </p:cNvSpPr>
          <p:nvPr>
            <p:ph type="dt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4341" name="Нижний колонтитул 14340"/>
          <p:cNvSpPr>
            <a:spLocks noGrp="1"/>
          </p:cNvSpPr>
          <p:nvPr>
            <p:ph type="ftr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5AB8253A-995D-4206-B7A3-177E85FF49E8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4342" name="Номер слайда 14341"/>
          <p:cNvSpPr>
            <a:spLocks noGrp="1"/>
          </p:cNvSpPr>
          <p:nvPr>
            <p:ph type="sldNum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BDA769EC-C544-43C2-A421-4E202B6021C3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2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6825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5360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  <a:effectLst/>
        </p:spPr>
      </p:sp>
      <p:sp>
        <p:nvSpPr>
          <p:cNvPr id="15362" name="Заметки 15361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anchor="ctr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15363" name="Верхний колонтитул 15362"/>
          <p:cNvSpPr>
            <a:spLocks noGrp="1"/>
          </p:cNvSpPr>
          <p:nvPr>
            <p:ph type="hdr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6E1B66F5-6A48-4EDF-A2DE-4FF970924462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5364" name="Дата 15363"/>
          <p:cNvSpPr>
            <a:spLocks noGrp="1"/>
          </p:cNvSpPr>
          <p:nvPr>
            <p:ph type="dt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5365" name="Нижний колонтитул 15364"/>
          <p:cNvSpPr>
            <a:spLocks noGrp="1"/>
          </p:cNvSpPr>
          <p:nvPr>
            <p:ph type="ftr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6078E7F0-43EC-4AF4-8059-6B5320BE4D4E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5366" name="Номер слайда 15365"/>
          <p:cNvSpPr>
            <a:spLocks noGrp="1"/>
          </p:cNvSpPr>
          <p:nvPr>
            <p:ph type="sldNum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035E3992-4E15-44CB-B1A6-421CDD50B9D9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3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316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6384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  <a:effectLst/>
        </p:spPr>
      </p:sp>
      <p:sp>
        <p:nvSpPr>
          <p:cNvPr id="16386" name="Заметки 16385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anchor="ctr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16387" name="Верхний колонтитул 16386"/>
          <p:cNvSpPr>
            <a:spLocks noGrp="1"/>
          </p:cNvSpPr>
          <p:nvPr>
            <p:ph type="hdr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29E2942C-FFD8-49AE-88A4-D472BAF3D1CF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6388" name="Дата 16387"/>
          <p:cNvSpPr>
            <a:spLocks noGrp="1"/>
          </p:cNvSpPr>
          <p:nvPr>
            <p:ph type="dt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6389" name="Нижний колонтитул 16388"/>
          <p:cNvSpPr>
            <a:spLocks noGrp="1"/>
          </p:cNvSpPr>
          <p:nvPr>
            <p:ph type="ftr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FA41DDA6-62DB-4B8A-9744-4768A389C3A5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6390" name="Номер слайда 16389"/>
          <p:cNvSpPr>
            <a:spLocks noGrp="1"/>
          </p:cNvSpPr>
          <p:nvPr>
            <p:ph type="sldNum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DFDF4CDB-2394-4F1B-B161-40C9E15F11DC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4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03316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7408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  <a:effectLst/>
        </p:spPr>
      </p:sp>
      <p:sp>
        <p:nvSpPr>
          <p:cNvPr id="17410" name="Заметки 17409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anchor="ctr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17411" name="Верхний колонтитул 17410"/>
          <p:cNvSpPr>
            <a:spLocks noGrp="1"/>
          </p:cNvSpPr>
          <p:nvPr>
            <p:ph type="hdr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9BD20750-7399-4A84-AD87-1892278E4DB8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7412" name="Дата 17411"/>
          <p:cNvSpPr>
            <a:spLocks noGrp="1"/>
          </p:cNvSpPr>
          <p:nvPr>
            <p:ph type="dt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7413" name="Нижний колонтитул 17412"/>
          <p:cNvSpPr>
            <a:spLocks noGrp="1"/>
          </p:cNvSpPr>
          <p:nvPr>
            <p:ph type="ftr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57D8EB4F-F5D2-4EEA-BDF1-71B0A790F3F8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7414" name="Номер слайда 17413"/>
          <p:cNvSpPr>
            <a:spLocks noGrp="1"/>
          </p:cNvSpPr>
          <p:nvPr>
            <p:ph type="sldNum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CD7CF4F8-CDDD-4CAA-B58A-3B069897C111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5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8005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9456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  <a:effectLst/>
        </p:spPr>
      </p:sp>
      <p:sp>
        <p:nvSpPr>
          <p:cNvPr id="19458" name="Заметки 19457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anchor="ctr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19459" name="Верхний колонтитул 19458"/>
          <p:cNvSpPr>
            <a:spLocks noGrp="1"/>
          </p:cNvSpPr>
          <p:nvPr>
            <p:ph type="hdr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4CB09DD7-C76E-4B5F-98D2-2CA3BDEA49CD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9460" name="Дата 19459"/>
          <p:cNvSpPr>
            <a:spLocks noGrp="1"/>
          </p:cNvSpPr>
          <p:nvPr>
            <p:ph type="dt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9461" name="Нижний колонтитул 19460"/>
          <p:cNvSpPr>
            <a:spLocks noGrp="1"/>
          </p:cNvSpPr>
          <p:nvPr>
            <p:ph type="ftr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E41BB41D-E2F8-4B26-B044-86CCBE177C6F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19462" name="Номер слайда 19461"/>
          <p:cNvSpPr>
            <a:spLocks noGrp="1"/>
          </p:cNvSpPr>
          <p:nvPr>
            <p:ph type="sldNum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02D79EFF-176B-4B6C-BC27-F979F8DFAF80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6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156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20480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  <a:effectLst/>
        </p:spPr>
      </p:sp>
      <p:sp>
        <p:nvSpPr>
          <p:cNvPr id="20482" name="Заметки 20481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anchor="ctr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20483" name="Верхний колонтитул 20482"/>
          <p:cNvSpPr>
            <a:spLocks noGrp="1"/>
          </p:cNvSpPr>
          <p:nvPr>
            <p:ph type="hdr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22FB17E2-692F-41B9-A2A8-FFAF9400AF77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0484" name="Дата 20483"/>
          <p:cNvSpPr>
            <a:spLocks noGrp="1"/>
          </p:cNvSpPr>
          <p:nvPr>
            <p:ph type="dt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0485" name="Нижний колонтитул 20484"/>
          <p:cNvSpPr>
            <a:spLocks noGrp="1"/>
          </p:cNvSpPr>
          <p:nvPr>
            <p:ph type="ftr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741F844D-C2FA-416B-879E-080579347FF0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0486" name="Номер слайда 20485"/>
          <p:cNvSpPr>
            <a:spLocks noGrp="1"/>
          </p:cNvSpPr>
          <p:nvPr>
            <p:ph type="sldNum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22E416FD-0B2B-4264-AFE7-DDC876A8B037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7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4848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21504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  <a:effectLst/>
        </p:spPr>
      </p:sp>
      <p:sp>
        <p:nvSpPr>
          <p:cNvPr id="21506" name="Заметки 21505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anchor="ctr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21507" name="Верхний колонтитул 21506"/>
          <p:cNvSpPr>
            <a:spLocks noGrp="1"/>
          </p:cNvSpPr>
          <p:nvPr>
            <p:ph type="hdr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99B5C705-9043-43CF-87D2-F534BADD9801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1508" name="Дата 21507"/>
          <p:cNvSpPr>
            <a:spLocks noGrp="1"/>
          </p:cNvSpPr>
          <p:nvPr>
            <p:ph type="dt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1509" name="Нижний колонтитул 21508"/>
          <p:cNvSpPr>
            <a:spLocks noGrp="1"/>
          </p:cNvSpPr>
          <p:nvPr>
            <p:ph type="ftr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BDBE22DD-0BF7-4E16-9B5D-5D5E3F52C048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1510" name="Номер слайда 21509"/>
          <p:cNvSpPr>
            <a:spLocks noGrp="1"/>
          </p:cNvSpPr>
          <p:nvPr>
            <p:ph type="sldNum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BB5B42BE-84C0-47E9-B7BD-6758B5F3370B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8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3359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22528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  <a:effectLst/>
        </p:spPr>
      </p:sp>
      <p:sp>
        <p:nvSpPr>
          <p:cNvPr id="22530" name="Заметки 22529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anchor="ctr" anchorCtr="0"/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200" b="0" i="0" u="none" baseline="0">
                <a:solidFill>
                  <a:srgbClr val="000000"/>
                </a:solidFill>
                <a:effectLst/>
                <a:latin typeface="Times New Roman" pitchFamily="16" charset="0"/>
              </a:defRPr>
            </a:lvl5pPr>
          </a:lstStyle>
          <a:p>
            <a:endParaRPr/>
          </a:p>
        </p:txBody>
      </p:sp>
      <p:sp>
        <p:nvSpPr>
          <p:cNvPr id="22531" name="Верхний колонтитул 22530"/>
          <p:cNvSpPr>
            <a:spLocks noGrp="1"/>
          </p:cNvSpPr>
          <p:nvPr>
            <p:ph type="hdr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1F5C9A31-0176-4C0D-82FC-673F514E666D}" type="head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2532" name="Дата 22531"/>
          <p:cNvSpPr>
            <a:spLocks noGrp="1"/>
          </p:cNvSpPr>
          <p:nvPr>
            <p:ph type="dt"/>
          </p:nvPr>
        </p:nvSpPr>
        <p:spPr/>
        <p:txBody>
          <a:bodyPr wrap="square" lIns="0" tIns="0" rIns="0" bIns="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2533" name="Нижний колонтитул 22532"/>
          <p:cNvSpPr>
            <a:spLocks noGrp="1"/>
          </p:cNvSpPr>
          <p:nvPr>
            <p:ph type="ftr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53F0253F-7558-4EB3-A42F-9860C95CF5CB}" type="footer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​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  <p:sp>
        <p:nvSpPr>
          <p:cNvPr id="22534" name="Номер слайда 22533"/>
          <p:cNvSpPr>
            <a:spLocks noGrp="1"/>
          </p:cNvSpPr>
          <p:nvPr>
            <p:ph type="sldNum"/>
          </p:nvPr>
        </p:nvSpPr>
        <p:spPr/>
        <p:txBody>
          <a:bodyPr wrap="square" lIns="0" tIns="0" rIns="0" bIns="0" anchor="b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r" eaLnBrk="1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</a:tabLst>
            </a:pPr>
            <a:fld id="{A0326317-0CDD-4BC4-959C-D8D03241C8AE}" type="slidenum">
              <a:rPr lang="ru-RU" altLang="en-US" sz="1400">
                <a:solidFill>
                  <a:srgbClr val="000000"/>
                </a:solidFill>
                <a:latin typeface="Times New Roman" pitchFamily="16" charset="0"/>
                <a:ea typeface="Arial Unicode MS"/>
              </a:rPr>
              <a:t>9</a:t>
            </a:fld>
            <a:endParaRPr lang="ru-RU" altLang="en-US" sz="1400">
              <a:solidFill>
                <a:srgbClr val="000000"/>
              </a:solidFill>
              <a:latin typeface="Times New Roman" pitchFamily="16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5641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</a:tabLst>
            </a:pPr>
            <a:r>
              <a:rPr lang="ru-RU" altLang="en-US" sz="1800">
                <a:solidFill>
                  <a:srgbClr val="000000"/>
                </a:solidFill>
                <a:latin typeface="Trebuchet MS"/>
                <a:ea typeface="Arial Unicode MS"/>
              </a:rPr>
              <a:t>30.1.23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</a:tabLst>
            </a:pPr>
            <a:fld id="{93AE1883-0942-4AA3-9DB2-9C7C3A0314B1}" type="slidenum">
              <a:rPr lang="ru-RU" altLang="en-US" sz="1800">
                <a:solidFill>
                  <a:srgbClr val="000000"/>
                </a:solidFill>
                <a:latin typeface="Trebuchet MS"/>
                <a:ea typeface="Arial Unicode MS"/>
              </a:r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</a:tabLst>
            </a:pPr>
            <a:r>
              <a:rPr lang="ru-RU" altLang="en-US" sz="1800">
                <a:solidFill>
                  <a:srgbClr val="000000"/>
                </a:solidFill>
                <a:latin typeface="Trebuchet MS"/>
                <a:ea typeface="Arial Unicode MS"/>
              </a:rPr>
              <a:t>30.1.23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</a:tabLst>
            </a:pPr>
            <a:fld id="{93AE1883-0942-4AA3-9DB2-9C7C3A0314B1}" type="slidenum">
              <a:rPr lang="ru-RU" altLang="en-US" sz="1800">
                <a:solidFill>
                  <a:srgbClr val="000000"/>
                </a:solidFill>
                <a:latin typeface="Trebuchet MS"/>
                <a:ea typeface="Arial Unicode MS"/>
              </a:r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FFFFFF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Прямоугольник 102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shape">
              <a:fillToRect l="50000" t="50000" r="50000" b="50000"/>
            </a:path>
          </a:gradFill>
          <a:ln w="15840" cap="flat">
            <a:noFill/>
            <a:round/>
          </a:ln>
          <a:effectLst/>
        </p:spPr>
      </p:sp>
      <p:sp>
        <p:nvSpPr>
          <p:cNvPr id="1026" name="Прямоугольник 1025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shape">
              <a:fillToRect l="50000" t="50000" r="50000" b="50000"/>
            </a:path>
          </a:gradFill>
          <a:ln w="15840" cap="flat">
            <a:noFill/>
            <a:round/>
          </a:ln>
          <a:effectLst/>
        </p:spPr>
      </p:sp>
      <p:sp>
        <p:nvSpPr>
          <p:cNvPr id="1027" name="Прямоугольник 1026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15840" cap="flat">
            <a:noFill/>
            <a:round/>
          </a:ln>
          <a:effectLst/>
        </p:spPr>
      </p:sp>
      <p:sp>
        <p:nvSpPr>
          <p:cNvPr id="1028" name="Овал 102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5840" cap="flat">
            <a:noFill/>
            <a:round/>
          </a:ln>
          <a:effectLst/>
        </p:spPr>
      </p:sp>
      <p:sp>
        <p:nvSpPr>
          <p:cNvPr id="1029" name="Дата 1028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3013" cy="363538"/>
          </a:xfrm>
          <a:prstGeom prst="rect">
            <a:avLst/>
          </a:prstGeom>
          <a:noFill/>
          <a:ln cap="flat">
            <a:noFill/>
            <a:round/>
          </a:ln>
        </p:spPr>
        <p:txBody>
          <a:bodyPr wrap="square" lIns="90000" tIns="45000" rIns="90000" bIns="4500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</a:tabLst>
            </a:pPr>
            <a:r>
              <a:rPr lang="ru-RU" altLang="en-US" sz="1800">
                <a:solidFill>
                  <a:srgbClr val="000000"/>
                </a:solidFill>
                <a:latin typeface="Trebuchet MS" charset="0"/>
                <a:ea typeface="Arial Unicode MS" charset="0"/>
              </a:rPr>
              <a:t>30.1.23</a:t>
            </a:r>
            <a:endParaRPr lang="ru-RU" altLang="en-US" sz="1800">
              <a:solidFill>
                <a:srgbClr val="000000"/>
              </a:solidFill>
              <a:latin typeface="Trebuchet MS"/>
              <a:ea typeface="Arial Unicode MS"/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 cap="flat">
            <a:noFill/>
            <a:round/>
          </a:ln>
          <a:effectLst/>
        </p:spPr>
      </p:sp>
      <p:sp>
        <p:nvSpPr>
          <p:cNvPr id="1031" name="Номер слайда 1030"/>
          <p:cNvSpPr>
            <a:spLocks noGrp="1"/>
          </p:cNvSpPr>
          <p:nvPr>
            <p:ph type="sldNum"/>
          </p:nvPr>
        </p:nvSpPr>
        <p:spPr>
          <a:xfrm>
            <a:off x="3810000" y="6172200"/>
            <a:ext cx="1827213" cy="363538"/>
          </a:xfrm>
          <a:prstGeom prst="rect">
            <a:avLst/>
          </a:prstGeom>
          <a:noFill/>
          <a:ln cap="flat">
            <a:noFill/>
            <a:round/>
          </a:ln>
        </p:spPr>
        <p:txBody>
          <a:bodyPr wrap="square" lIns="90000" tIns="45000" rIns="90000" bIns="45000" anchor="t" anchorCtr="0"/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</a:tabLst>
            </a:pPr>
            <a:fld id="{3FA4147F-51F1-432F-8E1E-28364C2CBCB3}" type="slidenum">
              <a:rPr lang="ru-RU" altLang="en-US" sz="1800">
                <a:solidFill>
                  <a:srgbClr val="000000"/>
                </a:solidFill>
                <a:latin typeface="Trebuchet MS" charset="0"/>
                <a:ea typeface="Arial Unicode MS" charset="0"/>
              </a:rPr>
              <a:t>‹#›</a:t>
            </a:fld>
            <a:endParaRPr lang="ru-RU" altLang="en-US" sz="1800">
              <a:solidFill>
                <a:srgbClr val="000000"/>
              </a:solidFill>
              <a:latin typeface="Trebuchet MS"/>
              <a:ea typeface="Arial Unicode MS"/>
            </a:endParaRPr>
          </a:p>
        </p:txBody>
      </p:sp>
      <p:sp>
        <p:nvSpPr>
          <p:cNvPr id="1032" name="Заголовок 103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 cap="flat">
            <a:noFill/>
            <a:round/>
          </a:ln>
        </p:spPr>
        <p:txBody>
          <a:bodyPr wrap="square" lIns="0" tIns="0" rIns="0" bIns="0" anchor="ctr" anchorCtr="0"/>
          <a:lstStyle>
            <a:lvl1pPr marL="0" indent="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Trebuchet MS" charset="0"/>
                <a:ea typeface="Microsoft YaHei" charset="0"/>
              </a:defRPr>
            </a:lvl1pPr>
            <a:lvl2pPr marL="742950" indent="-28575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Trebuchet MS" charset="0"/>
                <a:ea typeface="Microsoft YaHei" charset="0"/>
              </a:defRPr>
            </a:lvl2pPr>
            <a:lvl3pPr marL="1143000" indent="-22860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Trebuchet MS" charset="0"/>
                <a:ea typeface="Microsoft YaHei" charset="0"/>
              </a:defRPr>
            </a:lvl3pPr>
            <a:lvl4pPr marL="1600200" indent="-22860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Trebuchet MS" charset="0"/>
                <a:ea typeface="Microsoft YaHei" charset="0"/>
              </a:defRPr>
            </a:lvl4pPr>
            <a:lvl5pPr marL="2057400" indent="-22860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Trebuchet MS" charset="0"/>
                <a:ea typeface="Microsoft YaHei" charset="0"/>
              </a:defRPr>
            </a:lvl5pPr>
          </a:lstStyle>
          <a:p>
            <a:pPr lvl="0"/>
            <a:r>
              <a:t>Click to edit the title text format</a:t>
            </a:r>
          </a:p>
        </p:txBody>
      </p:sp>
      <p:sp>
        <p:nvSpPr>
          <p:cNvPr id="1033" name="Текст 1032"/>
          <p:cNvSpPr>
            <a:spLocks noGrp="1"/>
          </p:cNvSpPr>
          <p:nvPr>
            <p:ph type="body" idx="1"/>
          </p:nvPr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 cap="flat">
            <a:noFill/>
            <a:round/>
          </a:ln>
        </p:spPr>
        <p:txBody>
          <a:bodyPr wrap="square" lIns="0" tIns="8382" rIns="0" bIns="0" anchor="t" anchorCtr="0"/>
          <a:lstStyle>
            <a:lvl1pPr marL="342900" indent="-34290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1425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2200" b="0" i="0" u="none" baseline="0">
                <a:solidFill>
                  <a:srgbClr val="404040"/>
                </a:solidFill>
                <a:effectLst/>
                <a:latin typeface="Trebuchet MS" charset="0"/>
                <a:ea typeface="Microsoft YaHei" charset="0"/>
              </a:defRPr>
            </a:lvl1pPr>
            <a:lvl2pPr marL="742950" indent="-28575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1138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404040"/>
                </a:solidFill>
                <a:effectLst/>
                <a:latin typeface="Trebuchet MS" charset="0"/>
                <a:ea typeface="Microsoft YaHei" charset="0"/>
              </a:defRPr>
            </a:lvl2pPr>
            <a:lvl3pPr marL="1143000" indent="-22860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86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600" b="0" i="0" u="none" baseline="0">
                <a:solidFill>
                  <a:srgbClr val="404040"/>
                </a:solidFill>
                <a:effectLst/>
                <a:latin typeface="Trebuchet MS" charset="0"/>
                <a:ea typeface="Microsoft YaHei" charset="0"/>
              </a:defRPr>
            </a:lvl3pPr>
            <a:lvl4pPr marL="1600200" indent="-22860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575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400" b="0" i="0" u="none" baseline="0">
                <a:solidFill>
                  <a:srgbClr val="404040"/>
                </a:solidFill>
                <a:effectLst/>
                <a:latin typeface="Trebuchet MS" charset="0"/>
                <a:ea typeface="Microsoft YaHei" charset="0"/>
              </a:defRPr>
            </a:lvl4pPr>
            <a:lvl5pPr marL="2057400" indent="-228600" algn="l" defTabSz="449262" rtl="0" eaLnBrk="1" fontAlgn="base" hangingPunct="1">
              <a:lnSpc>
                <a:spcPct val="97000"/>
              </a:lnSpc>
              <a:spcBef>
                <a:spcPts val="12"/>
              </a:spcBef>
              <a:spcAft>
                <a:spcPts val="288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2000" b="0" i="0" u="none" baseline="0">
                <a:solidFill>
                  <a:srgbClr val="404040"/>
                </a:solidFill>
                <a:effectLst/>
                <a:latin typeface="Trebuchet MS" charset="0"/>
                <a:ea typeface="Microsoft YaHei" charset="0"/>
              </a:defRPr>
            </a:lvl5pPr>
          </a:lstStyle>
          <a:p>
            <a:pPr lvl="0"/>
            <a:r>
              <a:t>Click to edit the outline text format</a:t>
            </a:r>
          </a:p>
          <a:p>
            <a:pPr lvl="1"/>
            <a:r>
              <a:t>Second Outline Level</a:t>
            </a:r>
          </a:p>
          <a:p>
            <a:pPr lvl="2"/>
            <a:r>
              <a:t>Third Outline Level</a:t>
            </a:r>
          </a:p>
          <a:p>
            <a:pPr lvl="3"/>
            <a:r>
              <a:t>Fourth Outline Level</a:t>
            </a:r>
          </a:p>
          <a:p>
            <a:pPr lvl="4"/>
            <a:r>
              <a:t>Fifth Outline Level</a:t>
            </a:r>
          </a:p>
          <a:p>
            <a:pPr lvl="4"/>
            <a:r>
              <a:t>Sixth Outline Level</a:t>
            </a:r>
          </a:p>
          <a:p>
            <a:pPr lvl="4"/>
            <a: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hf sldNum="0" hdr="0" dt="0"/>
  <p:txStyles>
    <p:titleStyle>
      <a:lvl1pPr marL="0" indent="0" algn="l" defTabSz="449262" rtl="0" eaLnBrk="1" fontAlgn="base" hangingPunct="1">
        <a:lnSpc>
          <a:spcPct val="97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Trebuchet MS" charset="0"/>
          <a:ea typeface="Microsoft YaHei" charset="0"/>
        </a:defRPr>
      </a:lvl1pPr>
      <a:lvl2pPr marL="742950" indent="-285750" algn="l" defTabSz="449262" rtl="0" eaLnBrk="1" fontAlgn="base" hangingPunct="1">
        <a:lnSpc>
          <a:spcPct val="97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Trebuchet MS" charset="0"/>
          <a:ea typeface="Microsoft YaHei" charset="0"/>
        </a:defRPr>
      </a:lvl2pPr>
      <a:lvl3pPr marL="1143000" indent="-228600" algn="l" defTabSz="449262" rtl="0" eaLnBrk="1" fontAlgn="base" hangingPunct="1">
        <a:lnSpc>
          <a:spcPct val="97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Trebuchet MS" charset="0"/>
          <a:ea typeface="Microsoft YaHei" charset="0"/>
        </a:defRPr>
      </a:lvl3pPr>
      <a:lvl4pPr marL="1600200" indent="-228600" algn="l" defTabSz="449262" rtl="0" eaLnBrk="1" fontAlgn="base" hangingPunct="1">
        <a:lnSpc>
          <a:spcPct val="97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Trebuchet MS" charset="0"/>
          <a:ea typeface="Microsoft YaHei" charset="0"/>
        </a:defRPr>
      </a:lvl4pPr>
      <a:lvl5pPr marL="2057400" indent="-228600" algn="l" defTabSz="449262" rtl="0" eaLnBrk="1" fontAlgn="base" hangingPunct="1">
        <a:lnSpc>
          <a:spcPct val="97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Trebuchet MS" charset="0"/>
          <a:ea typeface="Microsoft YaHei" charset="0"/>
        </a:defRPr>
      </a:lvl5pPr>
    </p:titleStyle>
    <p:bodyStyle>
      <a:lvl1pPr marL="342900" indent="-342900" algn="l" defTabSz="449262" rtl="0" eaLnBrk="1" fontAlgn="base" hangingPunct="1">
        <a:lnSpc>
          <a:spcPct val="97000"/>
        </a:lnSpc>
        <a:spcBef>
          <a:spcPts val="12"/>
        </a:spcBef>
        <a:spcAft>
          <a:spcPts val="1425"/>
        </a:spcAft>
        <a:buClr>
          <a:srgbClr val="000000"/>
        </a:buClr>
        <a:buSzTx/>
        <a:buFont typeface="Times New Roman" pitchFamily="16" charset="0"/>
        <a:buNone/>
        <a:defRPr kumimoji="0" sz="2200" b="0" i="0" u="none" baseline="0">
          <a:solidFill>
            <a:srgbClr val="404040"/>
          </a:solidFill>
          <a:effectLst/>
          <a:latin typeface="Trebuchet MS" charset="0"/>
          <a:ea typeface="Microsoft YaHei" charset="0"/>
        </a:defRPr>
      </a:lvl1pPr>
      <a:lvl2pPr marL="742950" indent="-285750" algn="l" defTabSz="449262" rtl="0" eaLnBrk="1" fontAlgn="base" hangingPunct="1">
        <a:lnSpc>
          <a:spcPct val="97000"/>
        </a:lnSpc>
        <a:spcBef>
          <a:spcPts val="12"/>
        </a:spcBef>
        <a:spcAft>
          <a:spcPts val="1138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404040"/>
          </a:solidFill>
          <a:effectLst/>
          <a:latin typeface="Trebuchet MS" charset="0"/>
          <a:ea typeface="Microsoft YaHei" charset="0"/>
        </a:defRPr>
      </a:lvl2pPr>
      <a:lvl3pPr marL="1143000" indent="-228600" algn="l" defTabSz="449262" rtl="0" eaLnBrk="1" fontAlgn="base" hangingPunct="1">
        <a:lnSpc>
          <a:spcPct val="97000"/>
        </a:lnSpc>
        <a:spcBef>
          <a:spcPts val="12"/>
        </a:spcBef>
        <a:spcAft>
          <a:spcPts val="862"/>
        </a:spcAft>
        <a:buClr>
          <a:srgbClr val="000000"/>
        </a:buClr>
        <a:buSzTx/>
        <a:buFont typeface="Times New Roman" pitchFamily="16" charset="0"/>
        <a:buNone/>
        <a:defRPr kumimoji="0" sz="1600" b="0" i="0" u="none" baseline="0">
          <a:solidFill>
            <a:srgbClr val="404040"/>
          </a:solidFill>
          <a:effectLst/>
          <a:latin typeface="Trebuchet MS" charset="0"/>
          <a:ea typeface="Microsoft YaHei" charset="0"/>
        </a:defRPr>
      </a:lvl3pPr>
      <a:lvl4pPr marL="1600200" indent="-228600" algn="l" defTabSz="449262" rtl="0" eaLnBrk="1" fontAlgn="base" hangingPunct="1">
        <a:lnSpc>
          <a:spcPct val="97000"/>
        </a:lnSpc>
        <a:spcBef>
          <a:spcPts val="12"/>
        </a:spcBef>
        <a:spcAft>
          <a:spcPts val="575"/>
        </a:spcAft>
        <a:buClr>
          <a:srgbClr val="000000"/>
        </a:buClr>
        <a:buSzTx/>
        <a:buFont typeface="Times New Roman" pitchFamily="16" charset="0"/>
        <a:buNone/>
        <a:defRPr kumimoji="0" sz="1400" b="0" i="0" u="none" baseline="0">
          <a:solidFill>
            <a:srgbClr val="404040"/>
          </a:solidFill>
          <a:effectLst/>
          <a:latin typeface="Trebuchet MS" charset="0"/>
          <a:ea typeface="Microsoft YaHei" charset="0"/>
        </a:defRPr>
      </a:lvl4pPr>
      <a:lvl5pPr marL="2057400" indent="-228600" algn="l" defTabSz="449262" rtl="0" eaLnBrk="1" fontAlgn="base" hangingPunct="1">
        <a:lnSpc>
          <a:spcPct val="97000"/>
        </a:lnSpc>
        <a:spcBef>
          <a:spcPts val="12"/>
        </a:spcBef>
        <a:spcAft>
          <a:spcPts val="288"/>
        </a:spcAft>
        <a:buClr>
          <a:srgbClr val="000000"/>
        </a:buClr>
        <a:buSzTx/>
        <a:buFont typeface="Times New Roman" pitchFamily="16" charset="0"/>
        <a:buNone/>
        <a:defRPr kumimoji="0" sz="2000" b="0" i="0" u="none" baseline="0">
          <a:solidFill>
            <a:srgbClr val="404040"/>
          </a:solidFill>
          <a:effectLst/>
          <a:latin typeface="Trebuchet MS" charset="0"/>
          <a:ea typeface="Microsoft YaHei" charset="0"/>
        </a:defRPr>
      </a:lvl5pPr>
    </p:bodyStyle>
    <p:otherStyle>
      <a:lvl1pPr marL="0" indent="0" algn="l" defTabSz="449262" rtl="0" eaLnBrk="1" fontAlgn="base" hangingPunct="0">
        <a:lnSpc>
          <a:spcPct val="93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Arial" pitchFamily="16" charset="0"/>
          <a:ea typeface="Microsoft YaHei" charset="0"/>
        </a:defRPr>
      </a:lvl1pPr>
      <a:lvl2pPr marL="742950" indent="-285750" algn="l" defTabSz="449262" rtl="0" eaLnBrk="1" fontAlgn="base" hangingPunct="0">
        <a:lnSpc>
          <a:spcPct val="93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Arial" pitchFamily="16" charset="0"/>
          <a:ea typeface="Microsoft YaHei" charset="0"/>
        </a:defRPr>
      </a:lvl2pPr>
      <a:lvl3pPr marL="1143000" indent="-228600" algn="l" defTabSz="449262" rtl="0" eaLnBrk="1" fontAlgn="base" hangingPunct="0">
        <a:lnSpc>
          <a:spcPct val="93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Arial" pitchFamily="16" charset="0"/>
          <a:ea typeface="Microsoft YaHei" charset="0"/>
        </a:defRPr>
      </a:lvl3pPr>
      <a:lvl4pPr marL="1600200" indent="-228600" algn="l" defTabSz="449262" rtl="0" eaLnBrk="1" fontAlgn="base" hangingPunct="0">
        <a:lnSpc>
          <a:spcPct val="93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Arial" pitchFamily="16" charset="0"/>
          <a:ea typeface="Microsoft YaHei" charset="0"/>
        </a:defRPr>
      </a:lvl4pPr>
      <a:lvl5pPr marL="2057400" indent="-228600" algn="l" defTabSz="449262" rtl="0" eaLnBrk="1" fontAlgn="base" hangingPunct="0">
        <a:lnSpc>
          <a:spcPct val="93000"/>
        </a:lnSpc>
        <a:spcBef>
          <a:spcPts val="12"/>
        </a:spcBef>
        <a:spcAft>
          <a:spcPts val="12"/>
        </a:spcAft>
        <a:buClr>
          <a:srgbClr val="000000"/>
        </a:buClr>
        <a:buSzTx/>
        <a:buFont typeface="Times New Roman" pitchFamily="16" charset="0"/>
        <a:buNone/>
        <a:defRPr kumimoji="0" sz="1800" b="0" i="0" u="none" baseline="0">
          <a:solidFill>
            <a:srgbClr val="000000"/>
          </a:solidFill>
          <a:effectLst/>
          <a:latin typeface="Arial" pitchFamily="16" charset="0"/>
          <a:ea typeface="Microsoft YaHei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073"/>
          <p:cNvSpPr/>
          <p:nvPr/>
        </p:nvSpPr>
        <p:spPr>
          <a:xfrm>
            <a:off x="2058988" y="404813"/>
            <a:ext cx="7085012" cy="4278094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square" lIns="91440" tIns="45720" rIns="91440" bIns="4572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</a:tabLst>
            </a:pPr>
            <a:r>
              <a:rPr lang="ru-RU" altLang="en-US" sz="8800" b="1" dirty="0">
                <a:solidFill>
                  <a:srgbClr val="000000"/>
                </a:solidFill>
                <a:latin typeface="Trebuchet MS" charset="0"/>
              </a:rPr>
              <a:t>ГОРЯЧИЙ</a:t>
            </a:r>
          </a:p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</a:tabLst>
            </a:pPr>
            <a:r>
              <a:rPr lang="ru-RU" altLang="en-US" sz="8800" b="1" dirty="0" smtClean="0">
                <a:solidFill>
                  <a:srgbClr val="000000"/>
                </a:solidFill>
                <a:latin typeface="Trebuchet MS" charset="0"/>
              </a:rPr>
              <a:t>ЗАВТРАК</a:t>
            </a:r>
          </a:p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</a:tabLst>
            </a:pPr>
            <a:endParaRPr lang="ru-RU" altLang="en-US" sz="3200" b="1" dirty="0">
              <a:solidFill>
                <a:srgbClr val="000000"/>
              </a:solidFill>
              <a:latin typeface="Trebuchet MS" charset="0"/>
            </a:endParaRPr>
          </a:p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</a:tabLst>
            </a:pPr>
            <a:r>
              <a:rPr lang="ru-RU" altLang="en-US" sz="3200" b="1" dirty="0" smtClean="0">
                <a:latin typeface="Trebuchet MS" charset="0"/>
              </a:rPr>
              <a:t>МБОУ Михайловская средняя школа</a:t>
            </a:r>
            <a:endParaRPr lang="ru-RU" altLang="en-US" sz="3200" b="1" dirty="0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097"/>
          <p:cNvSpPr/>
          <p:nvPr/>
        </p:nvSpPr>
        <p:spPr>
          <a:xfrm>
            <a:off x="323850" y="15875"/>
            <a:ext cx="8424863" cy="575542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square" lIns="91440" tIns="45720" rIns="91440" bIns="4572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457200" lvl="0" indent="-45720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  <a:tab pos="7637462" algn="l"/>
                <a:tab pos="8086725" algn="l"/>
              </a:tabLst>
            </a:pPr>
            <a:r>
              <a:rPr lang="ru-RU" altLang="en-US" sz="5400" b="1" dirty="0">
                <a:solidFill>
                  <a:srgbClr val="000000"/>
                </a:solidFill>
                <a:latin typeface="Trebuchet MS" charset="0"/>
              </a:rPr>
              <a:t>МЕНЮ</a:t>
            </a:r>
          </a:p>
          <a:p>
            <a:pPr marL="457200" lvl="0" indent="-45720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  <a:tab pos="7637462" algn="l"/>
                <a:tab pos="8086725" algn="l"/>
              </a:tabLst>
            </a:pPr>
            <a:endParaRPr lang="ru-RU" altLang="en-US" sz="5400" b="1" dirty="0">
              <a:solidFill>
                <a:srgbClr val="000000"/>
              </a:solidFill>
              <a:latin typeface="Trebuchet MS" charset="0"/>
            </a:endParaRPr>
          </a:p>
          <a:p>
            <a:pPr lvl="0" algn="l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>
                <a:srgbClr val="435EC3"/>
              </a:buClr>
              <a:buSzPct val="45000"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  <a:tab pos="7637462" algn="l"/>
                <a:tab pos="8086725" algn="l"/>
              </a:tabLst>
            </a:pP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1.Каша </a:t>
            </a:r>
            <a:r>
              <a:rPr lang="ru-RU" altLang="en-US" sz="2800" b="1" dirty="0" smtClean="0">
                <a:latin typeface="Trebuchet MS" charset="0"/>
              </a:rPr>
              <a:t>рисовая</a:t>
            </a: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  <a:latin typeface="Trebuchet MS" charset="0"/>
              </a:rPr>
              <a:t>молочная с маслом </a:t>
            </a: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1/200</a:t>
            </a:r>
            <a:r>
              <a:rPr lang="en-US" altLang="en-US" sz="2800" b="1" dirty="0" smtClean="0">
                <a:latin typeface="Trebuchet MS" charset="0"/>
              </a:rPr>
              <a:t>/10/10</a:t>
            </a:r>
            <a:endParaRPr lang="ru-RU" altLang="en-US" sz="2800" b="1" dirty="0">
              <a:solidFill>
                <a:srgbClr val="000000"/>
              </a:solidFill>
              <a:latin typeface="Trebuchet MS" charset="0"/>
            </a:endParaRPr>
          </a:p>
          <a:p>
            <a:pPr lvl="0" algn="l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>
                <a:srgbClr val="435EC3"/>
              </a:buClr>
              <a:buSzPct val="45000"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  <a:tab pos="7637462" algn="l"/>
                <a:tab pos="8086725" algn="l"/>
              </a:tabLst>
            </a:pP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2.Хлеб </a:t>
            </a:r>
            <a:r>
              <a:rPr lang="ru-RU" altLang="en-US" sz="2800" b="1" dirty="0">
                <a:solidFill>
                  <a:srgbClr val="000000"/>
                </a:solidFill>
                <a:latin typeface="Trebuchet MS" charset="0"/>
              </a:rPr>
              <a:t>пшеничный 1/ </a:t>
            </a: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35</a:t>
            </a:r>
            <a:endParaRPr lang="ru-RU" altLang="en-US" sz="2800" b="1" dirty="0">
              <a:solidFill>
                <a:srgbClr val="000000"/>
              </a:solidFill>
              <a:latin typeface="Trebuchet MS" charset="0"/>
            </a:endParaRPr>
          </a:p>
          <a:p>
            <a:pPr lvl="0" algn="l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>
                <a:srgbClr val="435EC3"/>
              </a:buClr>
              <a:buSzPct val="45000"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  <a:tab pos="7637462" algn="l"/>
                <a:tab pos="8086725" algn="l"/>
              </a:tabLst>
            </a:pPr>
            <a:r>
              <a:rPr lang="ru-RU" altLang="en-US" sz="2800" b="1" dirty="0" smtClean="0">
                <a:latin typeface="Trebuchet MS" charset="0"/>
              </a:rPr>
              <a:t>3.М</a:t>
            </a: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асло сливочное 20г</a:t>
            </a:r>
            <a:b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</a:b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4. Сыр</a:t>
            </a:r>
            <a:r>
              <a:rPr lang="ru-RU" altLang="en-US" sz="2800" b="1" dirty="0">
                <a:latin typeface="Trebuchet MS" charset="0"/>
              </a:rPr>
              <a:t> 3</a:t>
            </a:r>
            <a:r>
              <a:rPr lang="ru-RU" altLang="en-US" sz="2800" b="1" dirty="0" smtClean="0">
                <a:latin typeface="Trebuchet MS" charset="0"/>
              </a:rPr>
              <a:t>0г</a:t>
            </a:r>
            <a:endParaRPr lang="ru-RU" altLang="en-US" sz="2800" b="1" dirty="0">
              <a:solidFill>
                <a:srgbClr val="000000"/>
              </a:solidFill>
              <a:latin typeface="Trebuchet MS" charset="0"/>
            </a:endParaRPr>
          </a:p>
          <a:p>
            <a:pPr marL="457200" lvl="0" indent="-457200" algn="l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Tx/>
              <a:buFontTx/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  <a:tab pos="7637462" algn="l"/>
                <a:tab pos="8086725" algn="l"/>
              </a:tabLst>
            </a:pPr>
            <a:r>
              <a:rPr lang="ru-RU" altLang="en-US" sz="2800" b="1" dirty="0">
                <a:latin typeface="Trebuchet MS" charset="0"/>
              </a:rPr>
              <a:t>5</a:t>
            </a: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ru-RU" altLang="en-US" sz="2800" b="1" dirty="0">
                <a:solidFill>
                  <a:srgbClr val="000000"/>
                </a:solidFill>
                <a:latin typeface="Trebuchet MS" charset="0"/>
              </a:rPr>
              <a:t>Какао с молоком </a:t>
            </a: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1/200</a:t>
            </a:r>
          </a:p>
          <a:p>
            <a:pPr marL="457200" lvl="0" indent="-457200" algn="l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Tx/>
              <a:buFontTx/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  <a:tab pos="7637462" algn="l"/>
                <a:tab pos="8086725" algn="l"/>
              </a:tabLst>
            </a:pPr>
            <a:endParaRPr lang="ru-RU" altLang="en-US" sz="2800" b="1" dirty="0">
              <a:solidFill>
                <a:srgbClr val="000000"/>
              </a:solidFill>
              <a:latin typeface="Trebuchet MS" charset="0"/>
            </a:endParaRPr>
          </a:p>
          <a:p>
            <a:pPr marL="457200" indent="-457200" algn="ctr" hangingPunct="1">
              <a:lnSpc>
                <a:spcPct val="100000"/>
              </a:lnSpc>
              <a:buClrTx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  <a:tab pos="7637462" algn="l"/>
                <a:tab pos="8086725" algn="l"/>
              </a:tabLst>
            </a:pPr>
            <a:r>
              <a:rPr lang="ru-RU" altLang="en-US" sz="3200" b="1" dirty="0">
                <a:latin typeface="Trebuchet MS" charset="0"/>
              </a:rPr>
              <a:t>МБОУ Михайловская средняя школа</a:t>
            </a:r>
            <a:endParaRPr lang="ru-RU" altLang="en-US" sz="3200" b="1" dirty="0">
              <a:latin typeface="Trebuchet MS"/>
            </a:endParaRPr>
          </a:p>
          <a:p>
            <a:pPr marL="457200" lvl="0" indent="-45720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Tx/>
              <a:buFontTx/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  <a:tab pos="7637462" algn="l"/>
                <a:tab pos="8086725" algn="l"/>
              </a:tabLst>
            </a:pPr>
            <a:endParaRPr lang="ru-RU" altLang="en-US" sz="3200" b="1" dirty="0">
              <a:solidFill>
                <a:srgbClr val="000000"/>
              </a:solidFill>
              <a:latin typeface="Trebuchet M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Прямоугольник 5120"/>
          <p:cNvSpPr/>
          <p:nvPr/>
        </p:nvSpPr>
        <p:spPr>
          <a:xfrm>
            <a:off x="1282218" y="250825"/>
            <a:ext cx="6109664" cy="521766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lIns="90000" tIns="45000" rIns="90000" bIns="4500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</a:tabLst>
            </a:pPr>
            <a:r>
              <a:rPr lang="ru-RU" altLang="en-US" sz="2800" b="1" dirty="0">
                <a:solidFill>
                  <a:srgbClr val="000000"/>
                </a:solidFill>
                <a:latin typeface="Trebuchet MS" charset="0"/>
              </a:rPr>
              <a:t>Каша </a:t>
            </a:r>
            <a:r>
              <a:rPr lang="ru-RU" altLang="en-US" sz="2800" b="1" dirty="0" smtClean="0">
                <a:latin typeface="Trebuchet MS" charset="0"/>
              </a:rPr>
              <a:t>рисовая </a:t>
            </a: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молочная </a:t>
            </a:r>
            <a:r>
              <a:rPr lang="ru-RU" altLang="en-US" sz="2800" b="1" dirty="0">
                <a:solidFill>
                  <a:srgbClr val="000000"/>
                </a:solidFill>
                <a:latin typeface="Trebuchet MS" charset="0"/>
              </a:rPr>
              <a:t>с маслом</a:t>
            </a:r>
            <a:endParaRPr lang="ru-RU" altLang="en-US" sz="2800" b="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22" name="Прямоугольник 5121"/>
          <p:cNvSpPr/>
          <p:nvPr/>
        </p:nvSpPr>
        <p:spPr>
          <a:xfrm>
            <a:off x="107950" y="846138"/>
            <a:ext cx="5111750" cy="6000189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square" lIns="90000" tIns="45000" rIns="90000" bIns="4500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b="1" u="sng" dirty="0">
                <a:solidFill>
                  <a:srgbClr val="000000"/>
                </a:solidFill>
                <a:latin typeface="Trebuchet MS" charset="0"/>
              </a:rPr>
              <a:t>Технология приготовления: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Крупу перебирают, заливают крутым кипятком, сливают, промывают холодной водой. Смесь молока и воды  доводят до кипения, добавляют соль, сахар, вводят крупу и варят, при помешивании, до готовности. 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Готовую кашу  заправляют растопленным сливочным маслом. Температура подачи не ниже 65 С.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Белки – </a:t>
            </a:r>
            <a:r>
              <a:rPr lang="ru-RU" altLang="en-US" sz="2400" dirty="0" smtClean="0">
                <a:latin typeface="Trebuchet MS" charset="0"/>
              </a:rPr>
              <a:t>5,95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г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Жиры </a:t>
            </a:r>
            <a:r>
              <a:rPr lang="ru-RU" altLang="en-US" sz="2400" dirty="0" smtClean="0">
                <a:latin typeface="Trebuchet MS" charset="0"/>
              </a:rPr>
              <a:t>10,98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г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Углеводы – </a:t>
            </a:r>
            <a:r>
              <a:rPr lang="ru-RU" altLang="en-US" sz="2400" dirty="0" smtClean="0">
                <a:latin typeface="Trebuchet MS" charset="0"/>
              </a:rPr>
              <a:t>48,44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г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Калорийность – </a:t>
            </a:r>
            <a:r>
              <a:rPr lang="ru-RU" altLang="en-US" sz="2400" dirty="0" smtClean="0">
                <a:latin typeface="Trebuchet MS" charset="0"/>
              </a:rPr>
              <a:t>315,9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ккал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ru-RU" altLang="en-US" sz="240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71" y="2347190"/>
            <a:ext cx="3981829" cy="299808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145"/>
          <p:cNvSpPr/>
          <p:nvPr/>
        </p:nvSpPr>
        <p:spPr>
          <a:xfrm>
            <a:off x="995363" y="333375"/>
            <a:ext cx="7392987" cy="517525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square" lIns="90000" tIns="45000" rIns="90000" bIns="4500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  <a:tab pos="7188200" algn="l"/>
              </a:tabLst>
            </a:pPr>
            <a:r>
              <a:rPr lang="ru-RU" altLang="en-US" sz="2800" b="1" dirty="0">
                <a:solidFill>
                  <a:srgbClr val="000000"/>
                </a:solidFill>
                <a:latin typeface="Trebuchet MS" charset="0"/>
              </a:rPr>
              <a:t>Каша </a:t>
            </a:r>
            <a:r>
              <a:rPr lang="ru-RU" altLang="en-US" sz="2800" b="1" dirty="0" smtClean="0">
                <a:latin typeface="Trebuchet MS" charset="0"/>
              </a:rPr>
              <a:t>рисовая</a:t>
            </a: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ru-RU" altLang="en-US" sz="2800" b="1" dirty="0">
                <a:solidFill>
                  <a:srgbClr val="000000"/>
                </a:solidFill>
                <a:latin typeface="Trebuchet MS" charset="0"/>
              </a:rPr>
              <a:t>молочная с маслом</a:t>
            </a:r>
            <a:endParaRPr lang="ru-RU" altLang="en-US" sz="2800" b="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039913" cy="3935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37" y="3933056"/>
            <a:ext cx="4542263" cy="29249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7169"/>
          <p:cNvSpPr/>
          <p:nvPr/>
        </p:nvSpPr>
        <p:spPr>
          <a:xfrm>
            <a:off x="707071" y="260350"/>
            <a:ext cx="6864678" cy="521766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lIns="90000" tIns="45000" rIns="90000" bIns="4500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</a:tabLst>
            </a:pPr>
            <a:r>
              <a:rPr lang="ru-RU" altLang="en-US" sz="2800" b="1" dirty="0" smtClean="0">
                <a:latin typeface="Trebuchet MS" charset="0"/>
              </a:rPr>
              <a:t>М</a:t>
            </a: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аслом сливочное,сыром с порциями</a:t>
            </a:r>
            <a:endParaRPr lang="ru-RU" altLang="en-US" sz="2800" b="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71" name="Прямоугольник 7170"/>
          <p:cNvSpPr/>
          <p:nvPr/>
        </p:nvSpPr>
        <p:spPr>
          <a:xfrm>
            <a:off x="179512" y="1124744"/>
            <a:ext cx="4745038" cy="516919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square" lIns="90000" tIns="45000" rIns="90000" bIns="4500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</a:tabLst>
            </a:pPr>
            <a:r>
              <a:rPr lang="ru-RU" altLang="en-US" sz="2400" b="1" u="sng" dirty="0" smtClean="0">
                <a:latin typeface="Trebuchet MS" charset="0"/>
              </a:rPr>
              <a:t>Масло сливочное порциями</a:t>
            </a:r>
            <a:br>
              <a:rPr lang="ru-RU" altLang="en-US" sz="2400" b="1" u="sng" dirty="0" smtClean="0">
                <a:latin typeface="Trebuchet MS" charset="0"/>
              </a:rPr>
            </a:br>
            <a:endParaRPr lang="ru-RU" altLang="en-US" sz="2400" dirty="0">
              <a:solidFill>
                <a:srgbClr val="000000"/>
              </a:solidFill>
              <a:latin typeface="Trebuchet MS" charset="0"/>
            </a:endParaRP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Белки – </a:t>
            </a:r>
            <a:r>
              <a:rPr lang="ru-RU" altLang="en-US" sz="2400" dirty="0" smtClean="0">
                <a:latin typeface="Trebuchet MS" charset="0"/>
              </a:rPr>
              <a:t>0,8г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.</a:t>
            </a:r>
            <a:endParaRPr lang="ru-RU" altLang="en-US" sz="2400" dirty="0">
              <a:solidFill>
                <a:srgbClr val="000000"/>
              </a:solidFill>
              <a:latin typeface="Trebuchet MS" charset="0"/>
            </a:endParaRP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Жиры – </a:t>
            </a:r>
            <a:r>
              <a:rPr lang="ru-RU" altLang="en-US" sz="2400" dirty="0" smtClean="0">
                <a:latin typeface="Trebuchet MS" charset="0"/>
              </a:rPr>
              <a:t>7,20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г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Углеводы 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-</a:t>
            </a:r>
            <a:r>
              <a:rPr lang="ru-RU" altLang="en-US" sz="2400" dirty="0" smtClean="0">
                <a:latin typeface="Trebuchet MS" charset="0"/>
              </a:rPr>
              <a:t>0,13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г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Калорийность- </a:t>
            </a:r>
            <a:r>
              <a:rPr lang="ru-RU" altLang="en-US" sz="2400" dirty="0" smtClean="0">
                <a:latin typeface="Trebuchet MS" charset="0"/>
              </a:rPr>
              <a:t>66,1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ккал.</a:t>
            </a:r>
            <a:b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</a:b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/>
            </a:r>
            <a:b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</a:br>
            <a:r>
              <a:rPr lang="ru-RU" altLang="en-US" sz="2400" b="1" dirty="0" smtClean="0">
                <a:latin typeface="Trebuchet MS" charset="0"/>
              </a:rPr>
              <a:t>Сыр порциями</a:t>
            </a:r>
            <a:r>
              <a:rPr lang="ru-RU" altLang="en-US" sz="2400" dirty="0" smtClean="0">
                <a:latin typeface="Trebuchet MS" charset="0"/>
              </a:rPr>
              <a:t/>
            </a:r>
            <a:br>
              <a:rPr lang="ru-RU" altLang="en-US" sz="2400" dirty="0" smtClean="0">
                <a:latin typeface="Trebuchet MS" charset="0"/>
              </a:rPr>
            </a:br>
            <a:r>
              <a:rPr lang="ru-RU" altLang="en-US" sz="2400" dirty="0" smtClean="0">
                <a:latin typeface="Trebuchet MS" charset="0"/>
              </a:rPr>
              <a:t/>
            </a:r>
            <a:br>
              <a:rPr lang="ru-RU" altLang="en-US" sz="2400" dirty="0" smtClean="0">
                <a:latin typeface="Trebuchet MS" charset="0"/>
              </a:rPr>
            </a:br>
            <a:r>
              <a:rPr lang="ru-RU" altLang="en-US" sz="2400" dirty="0" smtClean="0">
                <a:latin typeface="Trebuchet MS" charset="0"/>
              </a:rPr>
              <a:t>Белки- 4,6г.</a:t>
            </a:r>
            <a:br>
              <a:rPr lang="ru-RU" altLang="en-US" sz="2400" dirty="0" smtClean="0">
                <a:latin typeface="Trebuchet MS" charset="0"/>
              </a:rPr>
            </a:br>
            <a:r>
              <a:rPr lang="ru-RU" altLang="en-US" sz="2400" dirty="0" smtClean="0">
                <a:latin typeface="Trebuchet MS" charset="0"/>
              </a:rPr>
              <a:t>Жиры- 5,8г.</a:t>
            </a:r>
            <a:br>
              <a:rPr lang="ru-RU" altLang="en-US" sz="2400" dirty="0" smtClean="0">
                <a:latin typeface="Trebuchet MS" charset="0"/>
              </a:rPr>
            </a:br>
            <a:r>
              <a:rPr lang="ru-RU" altLang="en-US" sz="2400" dirty="0" smtClean="0">
                <a:latin typeface="Trebuchet MS" charset="0"/>
              </a:rPr>
              <a:t>Углеводы- 0г.</a:t>
            </a:r>
            <a:br>
              <a:rPr lang="ru-RU" altLang="en-US" sz="2400" dirty="0" smtClean="0">
                <a:latin typeface="Trebuchet MS" charset="0"/>
              </a:rPr>
            </a:br>
            <a:r>
              <a:rPr lang="ru-RU" altLang="en-US" sz="2400" dirty="0" smtClean="0">
                <a:latin typeface="Trebuchet MS" charset="0"/>
              </a:rPr>
              <a:t>Калорийность- 72,0 ккал.</a:t>
            </a:r>
            <a:endParaRPr lang="ru-RU" altLang="en-US" sz="2400" dirty="0">
              <a:solidFill>
                <a:srgbClr val="000000"/>
              </a:solidFill>
              <a:latin typeface="Trebuchet MS" charset="0"/>
            </a:endParaRP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</a:tabLst>
            </a:pPr>
            <a:endParaRPr lang="ru-RU" altLang="en-US" sz="180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3879057" cy="2592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рямоугольник 9216"/>
          <p:cNvSpPr/>
          <p:nvPr/>
        </p:nvSpPr>
        <p:spPr>
          <a:xfrm>
            <a:off x="1131888" y="188913"/>
            <a:ext cx="6878637" cy="519112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lIns="91440" tIns="45720" rIns="91440" bIns="4572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</a:tabLst>
            </a:pPr>
            <a:r>
              <a:rPr lang="ru-RU" altLang="en-US" sz="2800" b="1">
                <a:solidFill>
                  <a:srgbClr val="000000"/>
                </a:solidFill>
                <a:latin typeface="Trebuchet MS" charset="0"/>
              </a:rPr>
              <a:t>Бутерброд с маслом и твердым сыром</a:t>
            </a:r>
            <a:endParaRPr lang="ru-RU" altLang="en-US" sz="28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314"/>
            <a:ext cx="9144000" cy="59046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0241"/>
          <p:cNvSpPr/>
          <p:nvPr/>
        </p:nvSpPr>
        <p:spPr>
          <a:xfrm>
            <a:off x="2159734" y="188913"/>
            <a:ext cx="4545132" cy="521766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lIns="90000" tIns="45000" rIns="90000" bIns="4500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</a:tabLst>
            </a:pPr>
            <a:r>
              <a:rPr lang="ru-RU" altLang="en-US" sz="2800" b="1" dirty="0" smtClean="0">
                <a:solidFill>
                  <a:srgbClr val="000000"/>
                </a:solidFill>
                <a:latin typeface="Trebuchet MS" charset="0"/>
              </a:rPr>
              <a:t>Кофейный напиток </a:t>
            </a:r>
            <a:r>
              <a:rPr lang="ru-RU" altLang="en-US" sz="2800" b="1" dirty="0">
                <a:solidFill>
                  <a:srgbClr val="000000"/>
                </a:solidFill>
                <a:latin typeface="Trebuchet MS" charset="0"/>
              </a:rPr>
              <a:t>0,2л.</a:t>
            </a:r>
            <a:endParaRPr lang="ru-RU" altLang="en-US" sz="2800" b="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243" name="Прямоугольник 10242"/>
          <p:cNvSpPr/>
          <p:nvPr/>
        </p:nvSpPr>
        <p:spPr>
          <a:xfrm>
            <a:off x="252413" y="855663"/>
            <a:ext cx="5327650" cy="5851525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square" lIns="90000" tIns="45000" rIns="90000" bIns="4500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b="1" u="sng" dirty="0">
                <a:solidFill>
                  <a:srgbClr val="000000"/>
                </a:solidFill>
                <a:latin typeface="Trebuchet MS" charset="0"/>
              </a:rPr>
              <a:t>Технология приготовления: 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endParaRPr lang="ru-RU" altLang="en-US" sz="2400" dirty="0">
              <a:solidFill>
                <a:srgbClr val="000000"/>
              </a:solidFill>
              <a:latin typeface="Trebuchet MS" charset="0"/>
            </a:endParaRP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Какао кладут в посуду, смешивают с сахаром, добавляют небольшое количество кипятка и растирают до однородной массы, затем вливают при постоянном помешивании кипяченое горячее молоко, остальной кипяток и доводят до кипения. Температура подачи не ниже 65-70 градусов.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Белки-1,88г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Жиры – </a:t>
            </a:r>
            <a:r>
              <a:rPr lang="ru-RU" altLang="en-US" sz="2400" dirty="0" smtClean="0">
                <a:latin typeface="Trebuchet MS" charset="0"/>
              </a:rPr>
              <a:t>1,69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г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Углеводы – 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26,46г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Калорийность – </a:t>
            </a:r>
            <a:r>
              <a:rPr lang="ru-RU" altLang="en-US" sz="2400" dirty="0" smtClean="0">
                <a:latin typeface="Trebuchet MS" charset="0"/>
              </a:rPr>
              <a:t>115,36</a:t>
            </a:r>
            <a:r>
              <a:rPr lang="ru-RU" altLang="en-US" sz="2400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ru-RU" altLang="en-US" sz="2400" dirty="0">
                <a:solidFill>
                  <a:srgbClr val="000000"/>
                </a:solidFill>
                <a:latin typeface="Trebuchet MS" charset="0"/>
              </a:rPr>
              <a:t>кал.</a:t>
            </a:r>
          </a:p>
          <a:p>
            <a:pPr marL="0" lvl="0" indent="0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</a:tabLst>
            </a:pPr>
            <a:endParaRPr lang="ru-RU" altLang="en-US" sz="180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86" y="1772816"/>
            <a:ext cx="3720414" cy="33843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Прямоугольник 11264"/>
          <p:cNvSpPr/>
          <p:nvPr/>
        </p:nvSpPr>
        <p:spPr>
          <a:xfrm>
            <a:off x="3067050" y="188913"/>
            <a:ext cx="3105150" cy="517525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lIns="90000" tIns="45000" rIns="90000" bIns="4500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</a:tabLst>
            </a:pPr>
            <a:r>
              <a:rPr lang="ru-RU" altLang="en-US" sz="2800" b="1">
                <a:solidFill>
                  <a:srgbClr val="000000"/>
                </a:solidFill>
                <a:latin typeface="Trebuchet MS" charset="0"/>
              </a:rPr>
              <a:t>Какао с молоком</a:t>
            </a:r>
            <a:endParaRPr lang="ru-RU" altLang="en-US" sz="28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840760" cy="51845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2289"/>
          <p:cNvSpPr/>
          <p:nvPr/>
        </p:nvSpPr>
        <p:spPr>
          <a:xfrm>
            <a:off x="1254125" y="260350"/>
            <a:ext cx="7137400" cy="912813"/>
          </a:xfrm>
          <a:prstGeom prst="rect">
            <a:avLst/>
          </a:prstGeom>
          <a:noFill/>
          <a:ln cap="flat">
            <a:noFill/>
            <a:round/>
          </a:ln>
          <a:effectLst/>
        </p:spPr>
        <p:txBody>
          <a:bodyPr wrap="none" lIns="90000" tIns="45000" rIns="90000" bIns="45000" anchor="t" anchorCtr="0">
            <a:spAutoFit/>
          </a:bodyPr>
          <a:lstStyle>
            <a:lvl1pPr marL="0" indent="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1pPr>
            <a:lvl2pPr marL="742950" indent="-28575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2pPr>
            <a:lvl3pPr marL="11430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3pPr>
            <a:lvl4pPr marL="16002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4pPr>
            <a:lvl5pPr marL="2057400" indent="-228600" algn="l" defTabSz="449262" rtl="0" eaLnBrk="1" fontAlgn="base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Tx/>
              <a:buFont typeface="Times New Roman" pitchFamily="16" charset="0"/>
              <a:buNone/>
              <a:defRPr kumimoji="0" lang="en-GB" altLang="en-US" sz="1800" b="0" i="0" u="none" baseline="0">
                <a:solidFill>
                  <a:srgbClr val="000000"/>
                </a:solidFill>
                <a:effectLst/>
                <a:latin typeface="Arial" pitchFamily="16" charset="0"/>
                <a:ea typeface="Microsoft YaHei" charset="0"/>
              </a:defRPr>
            </a:lvl5pPr>
          </a:lstStyle>
          <a:p>
            <a:pPr marL="0" lvl="0" indent="0" algn="ctr" rtl="0"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449262" algn="l"/>
                <a:tab pos="898525" algn="l"/>
                <a:tab pos="1347788" algn="l"/>
                <a:tab pos="1797050" algn="l"/>
                <a:tab pos="2246312" algn="l"/>
                <a:tab pos="2695575" algn="l"/>
                <a:tab pos="3144838" algn="l"/>
                <a:tab pos="3594100" algn="l"/>
                <a:tab pos="4043362" algn="l"/>
                <a:tab pos="4492625" algn="l"/>
                <a:tab pos="4941888" algn="l"/>
                <a:tab pos="5391150" algn="l"/>
                <a:tab pos="5840412" algn="l"/>
                <a:tab pos="6289675" algn="l"/>
                <a:tab pos="6738938" algn="l"/>
              </a:tabLst>
            </a:pPr>
            <a:r>
              <a:rPr lang="ru-RU" altLang="en-US" sz="5400" b="1" dirty="0">
                <a:solidFill>
                  <a:srgbClr val="000000"/>
                </a:solidFill>
                <a:latin typeface="Trebuchet MS" charset="0"/>
              </a:rPr>
              <a:t>Приятного аппетита.</a:t>
            </a:r>
            <a:endParaRPr lang="ru-RU" altLang="en-US" sz="5400" b="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5"/>
            <a:ext cx="4032260" cy="4464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71" y="1484785"/>
            <a:ext cx="4264738" cy="44606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>
  <a:themeElements>
    <a:clrScheme name="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B2B2B2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211</Words>
  <Application>Microsoft Office PowerPoint</Application>
  <PresentationFormat>Экран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Arial Unicode MS</vt:lpstr>
      <vt:lpstr>Times New Roman</vt:lpstr>
      <vt:lpstr>Trebuchet MS</vt:lpstr>
      <vt:lpstr/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MarinaVladimirovna</dc:creator>
  <cp:lastModifiedBy>Школа</cp:lastModifiedBy>
  <cp:revision>13</cp:revision>
  <dcterms:modified xsi:type="dcterms:W3CDTF">2025-04-14T10:52:36Z</dcterms:modified>
</cp:coreProperties>
</file>