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Lst>
  <p:sldSz cy="5143500" cx="9144000"/>
  <p:notesSz cx="6858000" cy="9144000"/>
  <p:embeddedFontLst>
    <p:embeddedFont>
      <p:font typeface="Proxima Nova"/>
      <p:regular r:id="rId16"/>
      <p:bold r:id="rId17"/>
      <p:italic r:id="rId18"/>
      <p:boldItalic r:id="rId19"/>
    </p:embeddedFont>
    <p:embeddedFont>
      <p:font typeface="Source Code Pro"/>
      <p:regular r:id="rId20"/>
      <p:bold r:id="rId21"/>
      <p:italic r:id="rId22"/>
      <p:boldItalic r:id="rId23"/>
    </p:embeddedFont>
    <p:embeddedFont>
      <p:font typeface="Oswald"/>
      <p:regular r:id="rId24"/>
      <p:bold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SourceCodePro-regular.fntdata"/><Relationship Id="rId22" Type="http://schemas.openxmlformats.org/officeDocument/2006/relationships/font" Target="fonts/SourceCodePro-italic.fntdata"/><Relationship Id="rId21" Type="http://schemas.openxmlformats.org/officeDocument/2006/relationships/font" Target="fonts/SourceCodePro-bold.fntdata"/><Relationship Id="rId24" Type="http://schemas.openxmlformats.org/officeDocument/2006/relationships/font" Target="fonts/Oswald-regular.fntdata"/><Relationship Id="rId23" Type="http://schemas.openxmlformats.org/officeDocument/2006/relationships/font" Target="fonts/SourceCodePro-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5" Type="http://schemas.openxmlformats.org/officeDocument/2006/relationships/font" Target="fonts/Oswald-bold.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ProximaNova-bold.fntdata"/><Relationship Id="rId16" Type="http://schemas.openxmlformats.org/officeDocument/2006/relationships/font" Target="fonts/ProximaNova-regular.fntdata"/><Relationship Id="rId19" Type="http://schemas.openxmlformats.org/officeDocument/2006/relationships/font" Target="fonts/ProximaNova-boldItalic.fntdata"/><Relationship Id="rId18" Type="http://schemas.openxmlformats.org/officeDocument/2006/relationships/font" Target="fonts/ProximaNova-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ga9453dc507_2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4" name="Google Shape;254;ga9453dc507_2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a9453dc507_1_18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a9453dc507_1_18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a9453dc507_2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a9453dc507_2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a9453dc507_1_35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a9453dc507_1_35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ga9453dc507_1_35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8" name="Google Shape;218;ga9453dc507_1_35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ga9453dc507_1_35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5" name="Google Shape;225;ga9453dc507_1_35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a9453dc507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a9453dc507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ga9453dc507_2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9" name="Google Shape;239;ga9453dc507_2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a9453dc507_2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7" name="Google Shape;247;ga9453dc507_2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rot="10800000">
            <a:off x="4226100" y="2933550"/>
            <a:ext cx="691800" cy="388500"/>
          </a:xfrm>
          <a:prstGeom prst="triangle">
            <a:avLst>
              <a:gd fmla="val 50000"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a:off x="-25" y="0"/>
            <a:ext cx="9144000" cy="3124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ph type="ctrTitle"/>
          </p:nvPr>
        </p:nvSpPr>
        <p:spPr>
          <a:xfrm>
            <a:off x="411175" y="644300"/>
            <a:ext cx="8282400" cy="21090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1"/>
              </a:buClr>
              <a:buSzPts val="6000"/>
              <a:buNone/>
              <a:defRPr sz="6000">
                <a:solidFill>
                  <a:schemeClr val="lt1"/>
                </a:solidFill>
              </a:defRPr>
            </a:lvl1pPr>
            <a:lvl2pPr lvl="1" algn="ctr">
              <a:spcBef>
                <a:spcPts val="0"/>
              </a:spcBef>
              <a:spcAft>
                <a:spcPts val="0"/>
              </a:spcAft>
              <a:buClr>
                <a:schemeClr val="lt1"/>
              </a:buClr>
              <a:buSzPts val="6000"/>
              <a:buNone/>
              <a:defRPr sz="6000">
                <a:solidFill>
                  <a:schemeClr val="lt1"/>
                </a:solidFill>
              </a:defRPr>
            </a:lvl2pPr>
            <a:lvl3pPr lvl="2" algn="ctr">
              <a:spcBef>
                <a:spcPts val="0"/>
              </a:spcBef>
              <a:spcAft>
                <a:spcPts val="0"/>
              </a:spcAft>
              <a:buClr>
                <a:schemeClr val="lt1"/>
              </a:buClr>
              <a:buSzPts val="6000"/>
              <a:buNone/>
              <a:defRPr sz="6000">
                <a:solidFill>
                  <a:schemeClr val="lt1"/>
                </a:solidFill>
              </a:defRPr>
            </a:lvl3pPr>
            <a:lvl4pPr lvl="3" algn="ctr">
              <a:spcBef>
                <a:spcPts val="0"/>
              </a:spcBef>
              <a:spcAft>
                <a:spcPts val="0"/>
              </a:spcAft>
              <a:buClr>
                <a:schemeClr val="lt1"/>
              </a:buClr>
              <a:buSzPts val="6000"/>
              <a:buNone/>
              <a:defRPr sz="6000">
                <a:solidFill>
                  <a:schemeClr val="lt1"/>
                </a:solidFill>
              </a:defRPr>
            </a:lvl4pPr>
            <a:lvl5pPr lvl="4" algn="ctr">
              <a:spcBef>
                <a:spcPts val="0"/>
              </a:spcBef>
              <a:spcAft>
                <a:spcPts val="0"/>
              </a:spcAft>
              <a:buClr>
                <a:schemeClr val="lt1"/>
              </a:buClr>
              <a:buSzPts val="6000"/>
              <a:buNone/>
              <a:defRPr sz="6000">
                <a:solidFill>
                  <a:schemeClr val="lt1"/>
                </a:solidFill>
              </a:defRPr>
            </a:lvl5pPr>
            <a:lvl6pPr lvl="5" algn="ctr">
              <a:spcBef>
                <a:spcPts val="0"/>
              </a:spcBef>
              <a:spcAft>
                <a:spcPts val="0"/>
              </a:spcAft>
              <a:buClr>
                <a:schemeClr val="lt1"/>
              </a:buClr>
              <a:buSzPts val="6000"/>
              <a:buNone/>
              <a:defRPr sz="6000">
                <a:solidFill>
                  <a:schemeClr val="lt1"/>
                </a:solidFill>
              </a:defRPr>
            </a:lvl6pPr>
            <a:lvl7pPr lvl="6" algn="ctr">
              <a:spcBef>
                <a:spcPts val="0"/>
              </a:spcBef>
              <a:spcAft>
                <a:spcPts val="0"/>
              </a:spcAft>
              <a:buClr>
                <a:schemeClr val="lt1"/>
              </a:buClr>
              <a:buSzPts val="6000"/>
              <a:buNone/>
              <a:defRPr sz="6000">
                <a:solidFill>
                  <a:schemeClr val="lt1"/>
                </a:solidFill>
              </a:defRPr>
            </a:lvl7pPr>
            <a:lvl8pPr lvl="7" algn="ctr">
              <a:spcBef>
                <a:spcPts val="0"/>
              </a:spcBef>
              <a:spcAft>
                <a:spcPts val="0"/>
              </a:spcAft>
              <a:buClr>
                <a:schemeClr val="lt1"/>
              </a:buClr>
              <a:buSzPts val="6000"/>
              <a:buNone/>
              <a:defRPr sz="6000">
                <a:solidFill>
                  <a:schemeClr val="lt1"/>
                </a:solidFill>
              </a:defRPr>
            </a:lvl8pPr>
            <a:lvl9pPr lvl="8" algn="ctr">
              <a:spcBef>
                <a:spcPts val="0"/>
              </a:spcBef>
              <a:spcAft>
                <a:spcPts val="0"/>
              </a:spcAft>
              <a:buClr>
                <a:schemeClr val="lt1"/>
              </a:buClr>
              <a:buSzPts val="6000"/>
              <a:buNone/>
              <a:defRPr sz="6000">
                <a:solidFill>
                  <a:schemeClr val="lt1"/>
                </a:solidFill>
              </a:defRPr>
            </a:lvl9pPr>
          </a:lstStyle>
          <a:p/>
        </p:txBody>
      </p:sp>
      <p:sp>
        <p:nvSpPr>
          <p:cNvPr id="13" name="Google Shape;13;p2"/>
          <p:cNvSpPr txBox="1"/>
          <p:nvPr>
            <p:ph idx="1" type="subTitle"/>
          </p:nvPr>
        </p:nvSpPr>
        <p:spPr>
          <a:xfrm>
            <a:off x="411175" y="3398250"/>
            <a:ext cx="8282400" cy="1260600"/>
          </a:xfrm>
          <a:prstGeom prst="rect">
            <a:avLst/>
          </a:prstGeom>
        </p:spPr>
        <p:txBody>
          <a:bodyPr anchorCtr="0" anchor="ctr" bIns="91425" lIns="91425" spcFirstLastPara="1" rIns="91425" wrap="square" tIns="91425">
            <a:noAutofit/>
          </a:bodyPr>
          <a:lstStyle>
            <a:lvl1pPr lvl="0" algn="ctr">
              <a:lnSpc>
                <a:spcPct val="100000"/>
              </a:lnSpc>
              <a:spcBef>
                <a:spcPts val="0"/>
              </a:spcBef>
              <a:spcAft>
                <a:spcPts val="0"/>
              </a:spcAft>
              <a:buSzPts val="3600"/>
              <a:buFont typeface="Oswald"/>
              <a:buNone/>
              <a:defRPr sz="3600">
                <a:latin typeface="Oswald"/>
                <a:ea typeface="Oswald"/>
                <a:cs typeface="Oswald"/>
                <a:sym typeface="Oswald"/>
              </a:defRPr>
            </a:lvl1pPr>
            <a:lvl2pPr lvl="1" algn="ctr">
              <a:lnSpc>
                <a:spcPct val="100000"/>
              </a:lnSpc>
              <a:spcBef>
                <a:spcPts val="0"/>
              </a:spcBef>
              <a:spcAft>
                <a:spcPts val="0"/>
              </a:spcAft>
              <a:buSzPts val="3600"/>
              <a:buFont typeface="Oswald"/>
              <a:buNone/>
              <a:defRPr sz="3600">
                <a:latin typeface="Oswald"/>
                <a:ea typeface="Oswald"/>
                <a:cs typeface="Oswald"/>
                <a:sym typeface="Oswald"/>
              </a:defRPr>
            </a:lvl2pPr>
            <a:lvl3pPr lvl="2" algn="ctr">
              <a:lnSpc>
                <a:spcPct val="100000"/>
              </a:lnSpc>
              <a:spcBef>
                <a:spcPts val="0"/>
              </a:spcBef>
              <a:spcAft>
                <a:spcPts val="0"/>
              </a:spcAft>
              <a:buSzPts val="3600"/>
              <a:buFont typeface="Oswald"/>
              <a:buNone/>
              <a:defRPr sz="3600">
                <a:latin typeface="Oswald"/>
                <a:ea typeface="Oswald"/>
                <a:cs typeface="Oswald"/>
                <a:sym typeface="Oswald"/>
              </a:defRPr>
            </a:lvl3pPr>
            <a:lvl4pPr lvl="3" algn="ctr">
              <a:lnSpc>
                <a:spcPct val="100000"/>
              </a:lnSpc>
              <a:spcBef>
                <a:spcPts val="0"/>
              </a:spcBef>
              <a:spcAft>
                <a:spcPts val="0"/>
              </a:spcAft>
              <a:buSzPts val="3600"/>
              <a:buFont typeface="Oswald"/>
              <a:buNone/>
              <a:defRPr sz="3600">
                <a:latin typeface="Oswald"/>
                <a:ea typeface="Oswald"/>
                <a:cs typeface="Oswald"/>
                <a:sym typeface="Oswald"/>
              </a:defRPr>
            </a:lvl4pPr>
            <a:lvl5pPr lvl="4" algn="ctr">
              <a:lnSpc>
                <a:spcPct val="100000"/>
              </a:lnSpc>
              <a:spcBef>
                <a:spcPts val="0"/>
              </a:spcBef>
              <a:spcAft>
                <a:spcPts val="0"/>
              </a:spcAft>
              <a:buSzPts val="3600"/>
              <a:buFont typeface="Oswald"/>
              <a:buNone/>
              <a:defRPr sz="3600">
                <a:latin typeface="Oswald"/>
                <a:ea typeface="Oswald"/>
                <a:cs typeface="Oswald"/>
                <a:sym typeface="Oswald"/>
              </a:defRPr>
            </a:lvl5pPr>
            <a:lvl6pPr lvl="5" algn="ctr">
              <a:lnSpc>
                <a:spcPct val="100000"/>
              </a:lnSpc>
              <a:spcBef>
                <a:spcPts val="0"/>
              </a:spcBef>
              <a:spcAft>
                <a:spcPts val="0"/>
              </a:spcAft>
              <a:buSzPts val="3600"/>
              <a:buFont typeface="Oswald"/>
              <a:buNone/>
              <a:defRPr sz="3600">
                <a:latin typeface="Oswald"/>
                <a:ea typeface="Oswald"/>
                <a:cs typeface="Oswald"/>
                <a:sym typeface="Oswald"/>
              </a:defRPr>
            </a:lvl6pPr>
            <a:lvl7pPr lvl="6" algn="ctr">
              <a:lnSpc>
                <a:spcPct val="100000"/>
              </a:lnSpc>
              <a:spcBef>
                <a:spcPts val="0"/>
              </a:spcBef>
              <a:spcAft>
                <a:spcPts val="0"/>
              </a:spcAft>
              <a:buSzPts val="3600"/>
              <a:buFont typeface="Oswald"/>
              <a:buNone/>
              <a:defRPr sz="3600">
                <a:latin typeface="Oswald"/>
                <a:ea typeface="Oswald"/>
                <a:cs typeface="Oswald"/>
                <a:sym typeface="Oswald"/>
              </a:defRPr>
            </a:lvl7pPr>
            <a:lvl8pPr lvl="7" algn="ctr">
              <a:lnSpc>
                <a:spcPct val="100000"/>
              </a:lnSpc>
              <a:spcBef>
                <a:spcPts val="0"/>
              </a:spcBef>
              <a:spcAft>
                <a:spcPts val="0"/>
              </a:spcAft>
              <a:buSzPts val="3600"/>
              <a:buFont typeface="Oswald"/>
              <a:buNone/>
              <a:defRPr sz="3600">
                <a:latin typeface="Oswald"/>
                <a:ea typeface="Oswald"/>
                <a:cs typeface="Oswald"/>
                <a:sym typeface="Oswald"/>
              </a:defRPr>
            </a:lvl8pPr>
            <a:lvl9pPr lvl="8" algn="ctr">
              <a:lnSpc>
                <a:spcPct val="100000"/>
              </a:lnSpc>
              <a:spcBef>
                <a:spcPts val="0"/>
              </a:spcBef>
              <a:spcAft>
                <a:spcPts val="0"/>
              </a:spcAft>
              <a:buSzPts val="3600"/>
              <a:buFont typeface="Oswald"/>
              <a:buNone/>
              <a:defRPr sz="3600">
                <a:latin typeface="Oswald"/>
                <a:ea typeface="Oswald"/>
                <a:cs typeface="Oswald"/>
                <a:sym typeface="Oswald"/>
              </a:defRPr>
            </a:lvl9pPr>
          </a:lstStyle>
          <a:p/>
        </p:txBody>
      </p:sp>
      <p:sp>
        <p:nvSpPr>
          <p:cNvPr id="14" name="Google Shape;14;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1" name="Shape 51"/>
        <p:cNvGrpSpPr/>
        <p:nvPr/>
      </p:nvGrpSpPr>
      <p:grpSpPr>
        <a:xfrm>
          <a:off x="0" y="0"/>
          <a:ext cx="0" cy="0"/>
          <a:chOff x="0" y="0"/>
          <a:chExt cx="0" cy="0"/>
        </a:xfrm>
      </p:grpSpPr>
      <p:cxnSp>
        <p:nvCxnSpPr>
          <p:cNvPr id="52" name="Google Shape;52;p11"/>
          <p:cNvCxnSpPr/>
          <p:nvPr/>
        </p:nvCxnSpPr>
        <p:spPr>
          <a:xfrm>
            <a:off x="413275" y="2988275"/>
            <a:ext cx="910500" cy="0"/>
          </a:xfrm>
          <a:prstGeom prst="straightConnector1">
            <a:avLst/>
          </a:prstGeom>
          <a:noFill/>
          <a:ln cap="flat" cmpd="sng" w="28575">
            <a:solidFill>
              <a:schemeClr val="dk1"/>
            </a:solidFill>
            <a:prstDash val="lgDash"/>
            <a:round/>
            <a:headEnd len="sm" w="sm" type="none"/>
            <a:tailEnd len="sm" w="sm" type="none"/>
          </a:ln>
        </p:spPr>
      </p:cxnSp>
      <p:sp>
        <p:nvSpPr>
          <p:cNvPr id="53" name="Google Shape;53;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spcBef>
                <a:spcPts val="0"/>
              </a:spcBef>
              <a:spcAft>
                <a:spcPts val="0"/>
              </a:spcAft>
              <a:buSzPts val="12000"/>
              <a:buNone/>
              <a:defRPr sz="12000"/>
            </a:lvl1pPr>
            <a:lvl2pPr lvl="1">
              <a:spcBef>
                <a:spcPts val="0"/>
              </a:spcBef>
              <a:spcAft>
                <a:spcPts val="0"/>
              </a:spcAft>
              <a:buSzPts val="12000"/>
              <a:buNone/>
              <a:defRPr sz="12000"/>
            </a:lvl2pPr>
            <a:lvl3pPr lvl="2">
              <a:spcBef>
                <a:spcPts val="0"/>
              </a:spcBef>
              <a:spcAft>
                <a:spcPts val="0"/>
              </a:spcAft>
              <a:buSzPts val="12000"/>
              <a:buNone/>
              <a:defRPr sz="12000"/>
            </a:lvl3pPr>
            <a:lvl4pPr lvl="3">
              <a:spcBef>
                <a:spcPts val="0"/>
              </a:spcBef>
              <a:spcAft>
                <a:spcPts val="0"/>
              </a:spcAft>
              <a:buSzPts val="12000"/>
              <a:buNone/>
              <a:defRPr sz="12000"/>
            </a:lvl4pPr>
            <a:lvl5pPr lvl="4">
              <a:spcBef>
                <a:spcPts val="0"/>
              </a:spcBef>
              <a:spcAft>
                <a:spcPts val="0"/>
              </a:spcAft>
              <a:buSzPts val="12000"/>
              <a:buNone/>
              <a:defRPr sz="12000"/>
            </a:lvl5pPr>
            <a:lvl6pPr lvl="5">
              <a:spcBef>
                <a:spcPts val="0"/>
              </a:spcBef>
              <a:spcAft>
                <a:spcPts val="0"/>
              </a:spcAft>
              <a:buSzPts val="12000"/>
              <a:buNone/>
              <a:defRPr sz="12000"/>
            </a:lvl6pPr>
            <a:lvl7pPr lvl="6">
              <a:spcBef>
                <a:spcPts val="0"/>
              </a:spcBef>
              <a:spcAft>
                <a:spcPts val="0"/>
              </a:spcAft>
              <a:buSzPts val="12000"/>
              <a:buNone/>
              <a:defRPr sz="12000"/>
            </a:lvl7pPr>
            <a:lvl8pPr lvl="7">
              <a:spcBef>
                <a:spcPts val="0"/>
              </a:spcBef>
              <a:spcAft>
                <a:spcPts val="0"/>
              </a:spcAft>
              <a:buSzPts val="12000"/>
              <a:buNone/>
              <a:defRPr sz="12000"/>
            </a:lvl8pPr>
            <a:lvl9pPr lvl="8">
              <a:spcBef>
                <a:spcPts val="0"/>
              </a:spcBef>
              <a:spcAft>
                <a:spcPts val="0"/>
              </a:spcAft>
              <a:buSzPts val="12000"/>
              <a:buNone/>
              <a:defRPr sz="12000"/>
            </a:lvl9pPr>
          </a:lstStyle>
          <a:p>
            <a:r>
              <a:t>xx%</a:t>
            </a:r>
          </a:p>
        </p:txBody>
      </p:sp>
      <p:sp>
        <p:nvSpPr>
          <p:cNvPr id="54" name="Google Shape;54;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55" name="Google Shape;55;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6" name="Shape 56"/>
        <p:cNvGrpSpPr/>
        <p:nvPr/>
      </p:nvGrpSpPr>
      <p:grpSpPr>
        <a:xfrm>
          <a:off x="0" y="0"/>
          <a:ext cx="0" cy="0"/>
          <a:chOff x="0" y="0"/>
          <a:chExt cx="0" cy="0"/>
        </a:xfrm>
      </p:grpSpPr>
      <p:sp>
        <p:nvSpPr>
          <p:cNvPr id="57" name="Google Shape;57;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Пользовательский макет 2">
  <p:cSld name="AUTOLAYOUT_4">
    <p:spTree>
      <p:nvGrpSpPr>
        <p:cNvPr id="58" name="Shape 58"/>
        <p:cNvGrpSpPr/>
        <p:nvPr/>
      </p:nvGrpSpPr>
      <p:grpSpPr>
        <a:xfrm>
          <a:off x="0" y="0"/>
          <a:ext cx="0" cy="0"/>
          <a:chOff x="0" y="0"/>
          <a:chExt cx="0" cy="0"/>
        </a:xfrm>
      </p:grpSpPr>
      <p:sp>
        <p:nvSpPr>
          <p:cNvPr id="59" name="Google Shape;59;p13"/>
          <p:cNvSpPr/>
          <p:nvPr/>
        </p:nvSpPr>
        <p:spPr>
          <a:xfrm>
            <a:off x="0" y="0"/>
            <a:ext cx="9144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0" name="Google Shape;60;p13"/>
          <p:cNvGrpSpPr/>
          <p:nvPr/>
        </p:nvGrpSpPr>
        <p:grpSpPr>
          <a:xfrm>
            <a:off x="2105247" y="1"/>
            <a:ext cx="7038765" cy="5138761"/>
            <a:chOff x="3388636" y="43347"/>
            <a:chExt cx="5755327" cy="4201767"/>
          </a:xfrm>
        </p:grpSpPr>
        <p:sp>
          <p:nvSpPr>
            <p:cNvPr id="61" name="Google Shape;61;p13"/>
            <p:cNvSpPr/>
            <p:nvPr/>
          </p:nvSpPr>
          <p:spPr>
            <a:xfrm>
              <a:off x="3837147" y="1754163"/>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 name="Google Shape;62;p13"/>
            <p:cNvSpPr/>
            <p:nvPr/>
          </p:nvSpPr>
          <p:spPr>
            <a:xfrm>
              <a:off x="4285658" y="1754163"/>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 name="Google Shape;63;p13"/>
            <p:cNvSpPr/>
            <p:nvPr/>
          </p:nvSpPr>
          <p:spPr>
            <a:xfrm>
              <a:off x="4734169" y="1754163"/>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 name="Google Shape;64;p13"/>
            <p:cNvSpPr/>
            <p:nvPr/>
          </p:nvSpPr>
          <p:spPr>
            <a:xfrm>
              <a:off x="5182681" y="1754163"/>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13"/>
            <p:cNvSpPr/>
            <p:nvPr/>
          </p:nvSpPr>
          <p:spPr>
            <a:xfrm>
              <a:off x="5631192" y="1754163"/>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13"/>
            <p:cNvSpPr/>
            <p:nvPr/>
          </p:nvSpPr>
          <p:spPr>
            <a:xfrm>
              <a:off x="6079703" y="1754163"/>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13"/>
            <p:cNvSpPr/>
            <p:nvPr/>
          </p:nvSpPr>
          <p:spPr>
            <a:xfrm>
              <a:off x="6528215" y="1754163"/>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13"/>
            <p:cNvSpPr/>
            <p:nvPr/>
          </p:nvSpPr>
          <p:spPr>
            <a:xfrm>
              <a:off x="6976726" y="1754163"/>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 name="Google Shape;69;p13"/>
            <p:cNvSpPr/>
            <p:nvPr/>
          </p:nvSpPr>
          <p:spPr>
            <a:xfrm>
              <a:off x="7425229" y="1754163"/>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p13"/>
            <p:cNvSpPr/>
            <p:nvPr/>
          </p:nvSpPr>
          <p:spPr>
            <a:xfrm>
              <a:off x="7873740" y="1754163"/>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p13"/>
            <p:cNvSpPr/>
            <p:nvPr/>
          </p:nvSpPr>
          <p:spPr>
            <a:xfrm>
              <a:off x="8322251" y="1754163"/>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13"/>
            <p:cNvSpPr/>
            <p:nvPr/>
          </p:nvSpPr>
          <p:spPr>
            <a:xfrm>
              <a:off x="8770763" y="1754163"/>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13"/>
            <p:cNvSpPr/>
            <p:nvPr/>
          </p:nvSpPr>
          <p:spPr>
            <a:xfrm>
              <a:off x="3837147" y="1326459"/>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13"/>
            <p:cNvSpPr/>
            <p:nvPr/>
          </p:nvSpPr>
          <p:spPr>
            <a:xfrm>
              <a:off x="4285658" y="1326459"/>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13"/>
            <p:cNvSpPr/>
            <p:nvPr/>
          </p:nvSpPr>
          <p:spPr>
            <a:xfrm>
              <a:off x="4734169" y="1326459"/>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13"/>
            <p:cNvSpPr/>
            <p:nvPr/>
          </p:nvSpPr>
          <p:spPr>
            <a:xfrm>
              <a:off x="5182681" y="1326459"/>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13"/>
            <p:cNvSpPr/>
            <p:nvPr/>
          </p:nvSpPr>
          <p:spPr>
            <a:xfrm>
              <a:off x="5631192" y="1326459"/>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13"/>
            <p:cNvSpPr/>
            <p:nvPr/>
          </p:nvSpPr>
          <p:spPr>
            <a:xfrm>
              <a:off x="6079703" y="1326459"/>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13"/>
            <p:cNvSpPr/>
            <p:nvPr/>
          </p:nvSpPr>
          <p:spPr>
            <a:xfrm>
              <a:off x="6528215" y="1326459"/>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13"/>
            <p:cNvSpPr/>
            <p:nvPr/>
          </p:nvSpPr>
          <p:spPr>
            <a:xfrm>
              <a:off x="6976726" y="1326459"/>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13"/>
            <p:cNvSpPr/>
            <p:nvPr/>
          </p:nvSpPr>
          <p:spPr>
            <a:xfrm>
              <a:off x="7425229" y="1326459"/>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13"/>
            <p:cNvSpPr/>
            <p:nvPr/>
          </p:nvSpPr>
          <p:spPr>
            <a:xfrm>
              <a:off x="7873740" y="1326459"/>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13"/>
            <p:cNvSpPr/>
            <p:nvPr/>
          </p:nvSpPr>
          <p:spPr>
            <a:xfrm>
              <a:off x="8322251" y="1326459"/>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13"/>
            <p:cNvSpPr/>
            <p:nvPr/>
          </p:nvSpPr>
          <p:spPr>
            <a:xfrm>
              <a:off x="8770763" y="1326459"/>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13"/>
            <p:cNvSpPr/>
            <p:nvPr/>
          </p:nvSpPr>
          <p:spPr>
            <a:xfrm>
              <a:off x="3837147" y="898755"/>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13"/>
            <p:cNvSpPr/>
            <p:nvPr/>
          </p:nvSpPr>
          <p:spPr>
            <a:xfrm>
              <a:off x="4285658" y="898755"/>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13"/>
            <p:cNvSpPr/>
            <p:nvPr/>
          </p:nvSpPr>
          <p:spPr>
            <a:xfrm>
              <a:off x="4734169" y="898755"/>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13"/>
            <p:cNvSpPr/>
            <p:nvPr/>
          </p:nvSpPr>
          <p:spPr>
            <a:xfrm>
              <a:off x="5182681" y="898755"/>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13"/>
            <p:cNvSpPr/>
            <p:nvPr/>
          </p:nvSpPr>
          <p:spPr>
            <a:xfrm>
              <a:off x="5631192" y="898755"/>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 name="Google Shape;90;p13"/>
            <p:cNvSpPr/>
            <p:nvPr/>
          </p:nvSpPr>
          <p:spPr>
            <a:xfrm>
              <a:off x="6079703" y="898755"/>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13"/>
            <p:cNvSpPr/>
            <p:nvPr/>
          </p:nvSpPr>
          <p:spPr>
            <a:xfrm>
              <a:off x="6528215" y="898755"/>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13"/>
            <p:cNvSpPr/>
            <p:nvPr/>
          </p:nvSpPr>
          <p:spPr>
            <a:xfrm>
              <a:off x="6976726" y="898755"/>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p13"/>
            <p:cNvSpPr/>
            <p:nvPr/>
          </p:nvSpPr>
          <p:spPr>
            <a:xfrm>
              <a:off x="7425229" y="898755"/>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13"/>
            <p:cNvSpPr/>
            <p:nvPr/>
          </p:nvSpPr>
          <p:spPr>
            <a:xfrm>
              <a:off x="7873740" y="898755"/>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 name="Google Shape;95;p13"/>
            <p:cNvSpPr/>
            <p:nvPr/>
          </p:nvSpPr>
          <p:spPr>
            <a:xfrm>
              <a:off x="8322251" y="898755"/>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 name="Google Shape;96;p13"/>
            <p:cNvSpPr/>
            <p:nvPr/>
          </p:nvSpPr>
          <p:spPr>
            <a:xfrm>
              <a:off x="8770763" y="898755"/>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13"/>
            <p:cNvSpPr/>
            <p:nvPr/>
          </p:nvSpPr>
          <p:spPr>
            <a:xfrm>
              <a:off x="3388636" y="471051"/>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13"/>
            <p:cNvSpPr/>
            <p:nvPr/>
          </p:nvSpPr>
          <p:spPr>
            <a:xfrm>
              <a:off x="3837147" y="471051"/>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13"/>
            <p:cNvSpPr/>
            <p:nvPr/>
          </p:nvSpPr>
          <p:spPr>
            <a:xfrm>
              <a:off x="4285658" y="471051"/>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p13"/>
            <p:cNvSpPr/>
            <p:nvPr/>
          </p:nvSpPr>
          <p:spPr>
            <a:xfrm>
              <a:off x="4734169" y="471051"/>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 name="Google Shape;101;p13"/>
            <p:cNvSpPr/>
            <p:nvPr/>
          </p:nvSpPr>
          <p:spPr>
            <a:xfrm>
              <a:off x="5182681" y="471051"/>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13"/>
            <p:cNvSpPr/>
            <p:nvPr/>
          </p:nvSpPr>
          <p:spPr>
            <a:xfrm>
              <a:off x="5631192" y="471051"/>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 name="Google Shape;103;p13"/>
            <p:cNvSpPr/>
            <p:nvPr/>
          </p:nvSpPr>
          <p:spPr>
            <a:xfrm>
              <a:off x="6079703" y="471051"/>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13"/>
            <p:cNvSpPr/>
            <p:nvPr/>
          </p:nvSpPr>
          <p:spPr>
            <a:xfrm>
              <a:off x="6528215" y="471051"/>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13"/>
            <p:cNvSpPr/>
            <p:nvPr/>
          </p:nvSpPr>
          <p:spPr>
            <a:xfrm>
              <a:off x="6976726" y="471051"/>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13"/>
            <p:cNvSpPr/>
            <p:nvPr/>
          </p:nvSpPr>
          <p:spPr>
            <a:xfrm>
              <a:off x="7425229" y="471051"/>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13"/>
            <p:cNvSpPr/>
            <p:nvPr/>
          </p:nvSpPr>
          <p:spPr>
            <a:xfrm>
              <a:off x="7873740" y="471051"/>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13"/>
            <p:cNvSpPr/>
            <p:nvPr/>
          </p:nvSpPr>
          <p:spPr>
            <a:xfrm>
              <a:off x="8322251" y="471051"/>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p13"/>
            <p:cNvSpPr/>
            <p:nvPr/>
          </p:nvSpPr>
          <p:spPr>
            <a:xfrm>
              <a:off x="8770763" y="471051"/>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13"/>
            <p:cNvSpPr/>
            <p:nvPr/>
          </p:nvSpPr>
          <p:spPr>
            <a:xfrm>
              <a:off x="3388636" y="43347"/>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13"/>
            <p:cNvSpPr/>
            <p:nvPr/>
          </p:nvSpPr>
          <p:spPr>
            <a:xfrm>
              <a:off x="3837147" y="43347"/>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13"/>
            <p:cNvSpPr/>
            <p:nvPr/>
          </p:nvSpPr>
          <p:spPr>
            <a:xfrm>
              <a:off x="4285658" y="43347"/>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3"/>
            <p:cNvSpPr/>
            <p:nvPr/>
          </p:nvSpPr>
          <p:spPr>
            <a:xfrm>
              <a:off x="4734169" y="43360"/>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3"/>
            <p:cNvSpPr/>
            <p:nvPr/>
          </p:nvSpPr>
          <p:spPr>
            <a:xfrm>
              <a:off x="5182681" y="43347"/>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p13"/>
            <p:cNvSpPr/>
            <p:nvPr/>
          </p:nvSpPr>
          <p:spPr>
            <a:xfrm>
              <a:off x="5631192" y="43347"/>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13"/>
            <p:cNvSpPr/>
            <p:nvPr/>
          </p:nvSpPr>
          <p:spPr>
            <a:xfrm>
              <a:off x="6079703" y="43347"/>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13"/>
            <p:cNvSpPr/>
            <p:nvPr/>
          </p:nvSpPr>
          <p:spPr>
            <a:xfrm>
              <a:off x="6528215" y="43347"/>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3"/>
            <p:cNvSpPr/>
            <p:nvPr/>
          </p:nvSpPr>
          <p:spPr>
            <a:xfrm>
              <a:off x="6976726" y="43347"/>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13"/>
            <p:cNvSpPr/>
            <p:nvPr/>
          </p:nvSpPr>
          <p:spPr>
            <a:xfrm>
              <a:off x="7425229" y="43347"/>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13"/>
            <p:cNvSpPr/>
            <p:nvPr/>
          </p:nvSpPr>
          <p:spPr>
            <a:xfrm>
              <a:off x="7873740" y="43347"/>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13"/>
            <p:cNvSpPr/>
            <p:nvPr/>
          </p:nvSpPr>
          <p:spPr>
            <a:xfrm>
              <a:off x="8322251" y="43347"/>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13"/>
            <p:cNvSpPr/>
            <p:nvPr/>
          </p:nvSpPr>
          <p:spPr>
            <a:xfrm>
              <a:off x="8770763" y="43347"/>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13"/>
            <p:cNvSpPr/>
            <p:nvPr/>
          </p:nvSpPr>
          <p:spPr>
            <a:xfrm>
              <a:off x="3837147" y="3871914"/>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13"/>
            <p:cNvSpPr/>
            <p:nvPr/>
          </p:nvSpPr>
          <p:spPr>
            <a:xfrm>
              <a:off x="4285658" y="3871914"/>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p13"/>
            <p:cNvSpPr/>
            <p:nvPr/>
          </p:nvSpPr>
          <p:spPr>
            <a:xfrm>
              <a:off x="4734169" y="3871914"/>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p13"/>
            <p:cNvSpPr/>
            <p:nvPr/>
          </p:nvSpPr>
          <p:spPr>
            <a:xfrm>
              <a:off x="5182681" y="3871914"/>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13"/>
            <p:cNvSpPr/>
            <p:nvPr/>
          </p:nvSpPr>
          <p:spPr>
            <a:xfrm>
              <a:off x="5631192" y="3871914"/>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13"/>
            <p:cNvSpPr/>
            <p:nvPr/>
          </p:nvSpPr>
          <p:spPr>
            <a:xfrm>
              <a:off x="6079703" y="3871914"/>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p13"/>
            <p:cNvSpPr/>
            <p:nvPr/>
          </p:nvSpPr>
          <p:spPr>
            <a:xfrm>
              <a:off x="6528215" y="3871914"/>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p13"/>
            <p:cNvSpPr/>
            <p:nvPr/>
          </p:nvSpPr>
          <p:spPr>
            <a:xfrm>
              <a:off x="6976726" y="3871914"/>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p13"/>
            <p:cNvSpPr/>
            <p:nvPr/>
          </p:nvSpPr>
          <p:spPr>
            <a:xfrm>
              <a:off x="7425229" y="3871914"/>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p13"/>
            <p:cNvSpPr/>
            <p:nvPr/>
          </p:nvSpPr>
          <p:spPr>
            <a:xfrm>
              <a:off x="7873740" y="3871914"/>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p13"/>
            <p:cNvSpPr/>
            <p:nvPr/>
          </p:nvSpPr>
          <p:spPr>
            <a:xfrm>
              <a:off x="8322251" y="3871914"/>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p13"/>
            <p:cNvSpPr/>
            <p:nvPr/>
          </p:nvSpPr>
          <p:spPr>
            <a:xfrm>
              <a:off x="8770763" y="3871914"/>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p13"/>
            <p:cNvSpPr/>
            <p:nvPr/>
          </p:nvSpPr>
          <p:spPr>
            <a:xfrm>
              <a:off x="3837147" y="3444210"/>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p13"/>
            <p:cNvSpPr/>
            <p:nvPr/>
          </p:nvSpPr>
          <p:spPr>
            <a:xfrm>
              <a:off x="4285658" y="3444210"/>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13"/>
            <p:cNvSpPr/>
            <p:nvPr/>
          </p:nvSpPr>
          <p:spPr>
            <a:xfrm>
              <a:off x="4734169" y="3444210"/>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13"/>
            <p:cNvSpPr/>
            <p:nvPr/>
          </p:nvSpPr>
          <p:spPr>
            <a:xfrm>
              <a:off x="5182681" y="3444210"/>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13"/>
            <p:cNvSpPr/>
            <p:nvPr/>
          </p:nvSpPr>
          <p:spPr>
            <a:xfrm>
              <a:off x="5631192" y="3444210"/>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13"/>
            <p:cNvSpPr/>
            <p:nvPr/>
          </p:nvSpPr>
          <p:spPr>
            <a:xfrm>
              <a:off x="6079703" y="3444210"/>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p13"/>
            <p:cNvSpPr/>
            <p:nvPr/>
          </p:nvSpPr>
          <p:spPr>
            <a:xfrm>
              <a:off x="6528215" y="3444210"/>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p13"/>
            <p:cNvSpPr/>
            <p:nvPr/>
          </p:nvSpPr>
          <p:spPr>
            <a:xfrm>
              <a:off x="6976726" y="3444210"/>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p13"/>
            <p:cNvSpPr/>
            <p:nvPr/>
          </p:nvSpPr>
          <p:spPr>
            <a:xfrm>
              <a:off x="7425229" y="3444210"/>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p13"/>
            <p:cNvSpPr/>
            <p:nvPr/>
          </p:nvSpPr>
          <p:spPr>
            <a:xfrm>
              <a:off x="7873740" y="3444210"/>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13"/>
            <p:cNvSpPr/>
            <p:nvPr/>
          </p:nvSpPr>
          <p:spPr>
            <a:xfrm>
              <a:off x="8322251" y="3444210"/>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13"/>
            <p:cNvSpPr/>
            <p:nvPr/>
          </p:nvSpPr>
          <p:spPr>
            <a:xfrm>
              <a:off x="8770763" y="3444210"/>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p13"/>
            <p:cNvSpPr/>
            <p:nvPr/>
          </p:nvSpPr>
          <p:spPr>
            <a:xfrm>
              <a:off x="3837147" y="3016506"/>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p13"/>
            <p:cNvSpPr/>
            <p:nvPr/>
          </p:nvSpPr>
          <p:spPr>
            <a:xfrm>
              <a:off x="4285658" y="3016506"/>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p13"/>
            <p:cNvSpPr/>
            <p:nvPr/>
          </p:nvSpPr>
          <p:spPr>
            <a:xfrm>
              <a:off x="4734169" y="3016506"/>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p13"/>
            <p:cNvSpPr/>
            <p:nvPr/>
          </p:nvSpPr>
          <p:spPr>
            <a:xfrm>
              <a:off x="5182681" y="3016506"/>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p13"/>
            <p:cNvSpPr/>
            <p:nvPr/>
          </p:nvSpPr>
          <p:spPr>
            <a:xfrm>
              <a:off x="5631192" y="3016506"/>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13"/>
            <p:cNvSpPr/>
            <p:nvPr/>
          </p:nvSpPr>
          <p:spPr>
            <a:xfrm>
              <a:off x="6079703" y="3016506"/>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p13"/>
            <p:cNvSpPr/>
            <p:nvPr/>
          </p:nvSpPr>
          <p:spPr>
            <a:xfrm>
              <a:off x="6528215" y="3016506"/>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 name="Google Shape;154;p13"/>
            <p:cNvSpPr/>
            <p:nvPr/>
          </p:nvSpPr>
          <p:spPr>
            <a:xfrm>
              <a:off x="6976726" y="3016506"/>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p13"/>
            <p:cNvSpPr/>
            <p:nvPr/>
          </p:nvSpPr>
          <p:spPr>
            <a:xfrm>
              <a:off x="7425229" y="3016506"/>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13"/>
            <p:cNvSpPr/>
            <p:nvPr/>
          </p:nvSpPr>
          <p:spPr>
            <a:xfrm>
              <a:off x="7873740" y="3016506"/>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13"/>
            <p:cNvSpPr/>
            <p:nvPr/>
          </p:nvSpPr>
          <p:spPr>
            <a:xfrm>
              <a:off x="8322251" y="3016506"/>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p13"/>
            <p:cNvSpPr/>
            <p:nvPr/>
          </p:nvSpPr>
          <p:spPr>
            <a:xfrm>
              <a:off x="8770763" y="3016506"/>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 name="Google Shape;159;p13"/>
            <p:cNvSpPr/>
            <p:nvPr/>
          </p:nvSpPr>
          <p:spPr>
            <a:xfrm>
              <a:off x="3837147" y="2588802"/>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p13"/>
            <p:cNvSpPr/>
            <p:nvPr/>
          </p:nvSpPr>
          <p:spPr>
            <a:xfrm>
              <a:off x="4285658" y="2588802"/>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13"/>
            <p:cNvSpPr/>
            <p:nvPr/>
          </p:nvSpPr>
          <p:spPr>
            <a:xfrm>
              <a:off x="4734169" y="2588802"/>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13"/>
            <p:cNvSpPr/>
            <p:nvPr/>
          </p:nvSpPr>
          <p:spPr>
            <a:xfrm>
              <a:off x="5182681" y="2588802"/>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13"/>
            <p:cNvSpPr/>
            <p:nvPr/>
          </p:nvSpPr>
          <p:spPr>
            <a:xfrm>
              <a:off x="5631192" y="2588802"/>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p13"/>
            <p:cNvSpPr/>
            <p:nvPr/>
          </p:nvSpPr>
          <p:spPr>
            <a:xfrm>
              <a:off x="6079703" y="2588802"/>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p13"/>
            <p:cNvSpPr/>
            <p:nvPr/>
          </p:nvSpPr>
          <p:spPr>
            <a:xfrm>
              <a:off x="6528215" y="2588802"/>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13"/>
            <p:cNvSpPr/>
            <p:nvPr/>
          </p:nvSpPr>
          <p:spPr>
            <a:xfrm>
              <a:off x="6976726" y="2588802"/>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13"/>
            <p:cNvSpPr/>
            <p:nvPr/>
          </p:nvSpPr>
          <p:spPr>
            <a:xfrm>
              <a:off x="7425229" y="2588802"/>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p13"/>
            <p:cNvSpPr/>
            <p:nvPr/>
          </p:nvSpPr>
          <p:spPr>
            <a:xfrm>
              <a:off x="7873740" y="2588802"/>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 name="Google Shape;169;p13"/>
            <p:cNvSpPr/>
            <p:nvPr/>
          </p:nvSpPr>
          <p:spPr>
            <a:xfrm>
              <a:off x="8322251" y="2588802"/>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 name="Google Shape;170;p13"/>
            <p:cNvSpPr/>
            <p:nvPr/>
          </p:nvSpPr>
          <p:spPr>
            <a:xfrm>
              <a:off x="8770763" y="2588802"/>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 name="Google Shape;171;p13"/>
            <p:cNvSpPr/>
            <p:nvPr/>
          </p:nvSpPr>
          <p:spPr>
            <a:xfrm>
              <a:off x="3837147" y="2161098"/>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13"/>
            <p:cNvSpPr/>
            <p:nvPr/>
          </p:nvSpPr>
          <p:spPr>
            <a:xfrm>
              <a:off x="4285658" y="2161098"/>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13"/>
            <p:cNvSpPr/>
            <p:nvPr/>
          </p:nvSpPr>
          <p:spPr>
            <a:xfrm>
              <a:off x="4734169" y="2161098"/>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p13"/>
            <p:cNvSpPr/>
            <p:nvPr/>
          </p:nvSpPr>
          <p:spPr>
            <a:xfrm>
              <a:off x="5182681" y="2161098"/>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 name="Google Shape;175;p13"/>
            <p:cNvSpPr/>
            <p:nvPr/>
          </p:nvSpPr>
          <p:spPr>
            <a:xfrm>
              <a:off x="5631192" y="2161098"/>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 name="Google Shape;176;p13"/>
            <p:cNvSpPr/>
            <p:nvPr/>
          </p:nvSpPr>
          <p:spPr>
            <a:xfrm>
              <a:off x="6079703" y="2161098"/>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13"/>
            <p:cNvSpPr/>
            <p:nvPr/>
          </p:nvSpPr>
          <p:spPr>
            <a:xfrm>
              <a:off x="6528215" y="2161098"/>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p13"/>
            <p:cNvSpPr/>
            <p:nvPr/>
          </p:nvSpPr>
          <p:spPr>
            <a:xfrm>
              <a:off x="6976726" y="2161098"/>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 name="Google Shape;179;p13"/>
            <p:cNvSpPr/>
            <p:nvPr/>
          </p:nvSpPr>
          <p:spPr>
            <a:xfrm>
              <a:off x="7425229" y="2161098"/>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p13"/>
            <p:cNvSpPr/>
            <p:nvPr/>
          </p:nvSpPr>
          <p:spPr>
            <a:xfrm>
              <a:off x="7873740" y="2161098"/>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p13"/>
            <p:cNvSpPr/>
            <p:nvPr/>
          </p:nvSpPr>
          <p:spPr>
            <a:xfrm>
              <a:off x="8322251" y="2161098"/>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 name="Google Shape;182;p13"/>
            <p:cNvSpPr/>
            <p:nvPr/>
          </p:nvSpPr>
          <p:spPr>
            <a:xfrm>
              <a:off x="8770763" y="2161098"/>
              <a:ext cx="373200" cy="373200"/>
            </a:xfrm>
            <a:prstGeom prst="ellipse">
              <a:avLst/>
            </a:prstGeom>
            <a:solidFill>
              <a:srgbClr val="DEDEDE">
                <a:alpha val="115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83" name="Google Shape;183;p13"/>
          <p:cNvSpPr/>
          <p:nvPr/>
        </p:nvSpPr>
        <p:spPr>
          <a:xfrm>
            <a:off x="3396590" y="0"/>
            <a:ext cx="3250800" cy="5143500"/>
          </a:xfrm>
          <a:prstGeom prst="rtTriangl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4" name="Google Shape;184;p13"/>
          <p:cNvSpPr/>
          <p:nvPr/>
        </p:nvSpPr>
        <p:spPr>
          <a:xfrm>
            <a:off x="0" y="0"/>
            <a:ext cx="3415800" cy="5143500"/>
          </a:xfrm>
          <a:prstGeom prst="rect">
            <a:avLst/>
          </a:prstGeom>
          <a:solidFill>
            <a:schemeClr val="lt1"/>
          </a:soli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185" name="Google Shape;185;p13"/>
          <p:cNvSpPr/>
          <p:nvPr/>
        </p:nvSpPr>
        <p:spPr>
          <a:xfrm>
            <a:off x="685175" y="1799775"/>
            <a:ext cx="61200" cy="23871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p13"/>
          <p:cNvSpPr txBox="1"/>
          <p:nvPr>
            <p:ph type="ctrTitle"/>
          </p:nvPr>
        </p:nvSpPr>
        <p:spPr>
          <a:xfrm>
            <a:off x="992425" y="1799775"/>
            <a:ext cx="3136800" cy="1739100"/>
          </a:xfrm>
          <a:prstGeom prst="rect">
            <a:avLst/>
          </a:prstGeom>
          <a:noFill/>
        </p:spPr>
        <p:txBody>
          <a:bodyPr anchorCtr="0" anchor="b" bIns="91425" lIns="91425" spcFirstLastPara="1" rIns="91425" wrap="square" tIns="91425">
            <a:noAutofit/>
          </a:bodyPr>
          <a:lstStyle>
            <a:lvl1pPr lvl="0" rtl="0" algn="l">
              <a:lnSpc>
                <a:spcPct val="100000"/>
              </a:lnSpc>
              <a:spcBef>
                <a:spcPts val="0"/>
              </a:spcBef>
              <a:spcAft>
                <a:spcPts val="0"/>
              </a:spcAft>
              <a:buClr>
                <a:schemeClr val="dk1"/>
              </a:buClr>
              <a:buSzPts val="3600"/>
              <a:buNone/>
              <a:defRPr b="1" sz="3600">
                <a:solidFill>
                  <a:schemeClr val="dk1"/>
                </a:solidFill>
              </a:defRPr>
            </a:lvl1pPr>
            <a:lvl2pPr lvl="1" rtl="0" algn="l">
              <a:lnSpc>
                <a:spcPct val="100000"/>
              </a:lnSpc>
              <a:spcBef>
                <a:spcPts val="0"/>
              </a:spcBef>
              <a:spcAft>
                <a:spcPts val="0"/>
              </a:spcAft>
              <a:buClr>
                <a:schemeClr val="dk1"/>
              </a:buClr>
              <a:buSzPts val="3600"/>
              <a:buNone/>
              <a:defRPr b="1" sz="3600">
                <a:solidFill>
                  <a:schemeClr val="dk1"/>
                </a:solidFill>
              </a:defRPr>
            </a:lvl2pPr>
            <a:lvl3pPr lvl="2" rtl="0" algn="l">
              <a:lnSpc>
                <a:spcPct val="100000"/>
              </a:lnSpc>
              <a:spcBef>
                <a:spcPts val="0"/>
              </a:spcBef>
              <a:spcAft>
                <a:spcPts val="0"/>
              </a:spcAft>
              <a:buClr>
                <a:schemeClr val="dk1"/>
              </a:buClr>
              <a:buSzPts val="3600"/>
              <a:buNone/>
              <a:defRPr b="1" sz="3600">
                <a:solidFill>
                  <a:schemeClr val="dk1"/>
                </a:solidFill>
              </a:defRPr>
            </a:lvl3pPr>
            <a:lvl4pPr lvl="3" rtl="0" algn="l">
              <a:lnSpc>
                <a:spcPct val="100000"/>
              </a:lnSpc>
              <a:spcBef>
                <a:spcPts val="0"/>
              </a:spcBef>
              <a:spcAft>
                <a:spcPts val="0"/>
              </a:spcAft>
              <a:buClr>
                <a:schemeClr val="dk1"/>
              </a:buClr>
              <a:buSzPts val="3600"/>
              <a:buNone/>
              <a:defRPr b="1" sz="3600">
                <a:solidFill>
                  <a:schemeClr val="dk1"/>
                </a:solidFill>
              </a:defRPr>
            </a:lvl4pPr>
            <a:lvl5pPr lvl="4" rtl="0" algn="l">
              <a:lnSpc>
                <a:spcPct val="100000"/>
              </a:lnSpc>
              <a:spcBef>
                <a:spcPts val="0"/>
              </a:spcBef>
              <a:spcAft>
                <a:spcPts val="0"/>
              </a:spcAft>
              <a:buClr>
                <a:schemeClr val="dk1"/>
              </a:buClr>
              <a:buSzPts val="3600"/>
              <a:buNone/>
              <a:defRPr b="1" sz="3600">
                <a:solidFill>
                  <a:schemeClr val="dk1"/>
                </a:solidFill>
              </a:defRPr>
            </a:lvl5pPr>
            <a:lvl6pPr lvl="5" rtl="0" algn="l">
              <a:lnSpc>
                <a:spcPct val="100000"/>
              </a:lnSpc>
              <a:spcBef>
                <a:spcPts val="0"/>
              </a:spcBef>
              <a:spcAft>
                <a:spcPts val="0"/>
              </a:spcAft>
              <a:buClr>
                <a:schemeClr val="dk1"/>
              </a:buClr>
              <a:buSzPts val="3600"/>
              <a:buNone/>
              <a:defRPr b="1" sz="3600">
                <a:solidFill>
                  <a:schemeClr val="dk1"/>
                </a:solidFill>
              </a:defRPr>
            </a:lvl6pPr>
            <a:lvl7pPr lvl="6" rtl="0" algn="l">
              <a:lnSpc>
                <a:spcPct val="100000"/>
              </a:lnSpc>
              <a:spcBef>
                <a:spcPts val="0"/>
              </a:spcBef>
              <a:spcAft>
                <a:spcPts val="0"/>
              </a:spcAft>
              <a:buClr>
                <a:schemeClr val="dk1"/>
              </a:buClr>
              <a:buSzPts val="3600"/>
              <a:buNone/>
              <a:defRPr b="1" sz="3600">
                <a:solidFill>
                  <a:schemeClr val="dk1"/>
                </a:solidFill>
              </a:defRPr>
            </a:lvl7pPr>
            <a:lvl8pPr lvl="7" rtl="0" algn="l">
              <a:lnSpc>
                <a:spcPct val="100000"/>
              </a:lnSpc>
              <a:spcBef>
                <a:spcPts val="0"/>
              </a:spcBef>
              <a:spcAft>
                <a:spcPts val="0"/>
              </a:spcAft>
              <a:buClr>
                <a:schemeClr val="dk1"/>
              </a:buClr>
              <a:buSzPts val="3600"/>
              <a:buNone/>
              <a:defRPr b="1" sz="3600">
                <a:solidFill>
                  <a:schemeClr val="dk1"/>
                </a:solidFill>
              </a:defRPr>
            </a:lvl8pPr>
            <a:lvl9pPr lvl="8" rtl="0" algn="l">
              <a:lnSpc>
                <a:spcPct val="100000"/>
              </a:lnSpc>
              <a:spcBef>
                <a:spcPts val="0"/>
              </a:spcBef>
              <a:spcAft>
                <a:spcPts val="0"/>
              </a:spcAft>
              <a:buClr>
                <a:schemeClr val="dk1"/>
              </a:buClr>
              <a:buSzPts val="3600"/>
              <a:buNone/>
              <a:defRPr b="1" sz="3600">
                <a:solidFill>
                  <a:schemeClr val="dk1"/>
                </a:solidFill>
              </a:defRPr>
            </a:lvl9pPr>
          </a:lstStyle>
          <a:p/>
        </p:txBody>
      </p:sp>
      <p:sp>
        <p:nvSpPr>
          <p:cNvPr id="187" name="Google Shape;187;p13"/>
          <p:cNvSpPr txBox="1"/>
          <p:nvPr>
            <p:ph idx="1" type="subTitle"/>
          </p:nvPr>
        </p:nvSpPr>
        <p:spPr>
          <a:xfrm>
            <a:off x="992425" y="3579375"/>
            <a:ext cx="3136800" cy="607500"/>
          </a:xfrm>
          <a:prstGeom prst="rect">
            <a:avLst/>
          </a:prstGeom>
          <a:noFill/>
        </p:spPr>
        <p:txBody>
          <a:bodyPr anchorCtr="0" anchor="t" bIns="91425" lIns="91425" spcFirstLastPara="1" rIns="91425" wrap="square" tIns="91425">
            <a:noAutofit/>
          </a:bodyPr>
          <a:lstStyle>
            <a:lvl1pPr lvl="0" rtl="0" algn="l">
              <a:lnSpc>
                <a:spcPct val="100000"/>
              </a:lnSpc>
              <a:spcBef>
                <a:spcPts val="0"/>
              </a:spcBef>
              <a:spcAft>
                <a:spcPts val="0"/>
              </a:spcAft>
              <a:buClr>
                <a:schemeClr val="dk2"/>
              </a:buClr>
              <a:buSzPts val="1800"/>
              <a:buNone/>
              <a:defRPr sz="1800">
                <a:solidFill>
                  <a:schemeClr val="dk2"/>
                </a:solidFill>
              </a:defRPr>
            </a:lvl1pPr>
            <a:lvl2pPr lvl="1" rtl="0" algn="l">
              <a:lnSpc>
                <a:spcPct val="100000"/>
              </a:lnSpc>
              <a:spcBef>
                <a:spcPts val="0"/>
              </a:spcBef>
              <a:spcAft>
                <a:spcPts val="0"/>
              </a:spcAft>
              <a:buClr>
                <a:schemeClr val="dk2"/>
              </a:buClr>
              <a:buSzPts val="1800"/>
              <a:buNone/>
              <a:defRPr sz="1800">
                <a:solidFill>
                  <a:schemeClr val="dk2"/>
                </a:solidFill>
              </a:defRPr>
            </a:lvl2pPr>
            <a:lvl3pPr lvl="2" rtl="0" algn="l">
              <a:lnSpc>
                <a:spcPct val="100000"/>
              </a:lnSpc>
              <a:spcBef>
                <a:spcPts val="0"/>
              </a:spcBef>
              <a:spcAft>
                <a:spcPts val="0"/>
              </a:spcAft>
              <a:buClr>
                <a:schemeClr val="dk2"/>
              </a:buClr>
              <a:buSzPts val="1800"/>
              <a:buNone/>
              <a:defRPr sz="1800">
                <a:solidFill>
                  <a:schemeClr val="dk2"/>
                </a:solidFill>
              </a:defRPr>
            </a:lvl3pPr>
            <a:lvl4pPr lvl="3" rtl="0" algn="l">
              <a:lnSpc>
                <a:spcPct val="100000"/>
              </a:lnSpc>
              <a:spcBef>
                <a:spcPts val="0"/>
              </a:spcBef>
              <a:spcAft>
                <a:spcPts val="0"/>
              </a:spcAft>
              <a:buClr>
                <a:schemeClr val="dk2"/>
              </a:buClr>
              <a:buSzPts val="1800"/>
              <a:buNone/>
              <a:defRPr sz="1800">
                <a:solidFill>
                  <a:schemeClr val="dk2"/>
                </a:solidFill>
              </a:defRPr>
            </a:lvl4pPr>
            <a:lvl5pPr lvl="4" rtl="0" algn="l">
              <a:lnSpc>
                <a:spcPct val="100000"/>
              </a:lnSpc>
              <a:spcBef>
                <a:spcPts val="0"/>
              </a:spcBef>
              <a:spcAft>
                <a:spcPts val="0"/>
              </a:spcAft>
              <a:buClr>
                <a:schemeClr val="dk2"/>
              </a:buClr>
              <a:buSzPts val="1800"/>
              <a:buNone/>
              <a:defRPr sz="1800">
                <a:solidFill>
                  <a:schemeClr val="dk2"/>
                </a:solidFill>
              </a:defRPr>
            </a:lvl5pPr>
            <a:lvl6pPr lvl="5" rtl="0" algn="l">
              <a:lnSpc>
                <a:spcPct val="100000"/>
              </a:lnSpc>
              <a:spcBef>
                <a:spcPts val="0"/>
              </a:spcBef>
              <a:spcAft>
                <a:spcPts val="0"/>
              </a:spcAft>
              <a:buClr>
                <a:schemeClr val="dk2"/>
              </a:buClr>
              <a:buSzPts val="1800"/>
              <a:buNone/>
              <a:defRPr sz="1800">
                <a:solidFill>
                  <a:schemeClr val="dk2"/>
                </a:solidFill>
              </a:defRPr>
            </a:lvl6pPr>
            <a:lvl7pPr lvl="6" rtl="0" algn="l">
              <a:lnSpc>
                <a:spcPct val="100000"/>
              </a:lnSpc>
              <a:spcBef>
                <a:spcPts val="0"/>
              </a:spcBef>
              <a:spcAft>
                <a:spcPts val="0"/>
              </a:spcAft>
              <a:buClr>
                <a:schemeClr val="dk2"/>
              </a:buClr>
              <a:buSzPts val="1800"/>
              <a:buNone/>
              <a:defRPr sz="1800">
                <a:solidFill>
                  <a:schemeClr val="dk2"/>
                </a:solidFill>
              </a:defRPr>
            </a:lvl7pPr>
            <a:lvl8pPr lvl="7" rtl="0" algn="l">
              <a:lnSpc>
                <a:spcPct val="100000"/>
              </a:lnSpc>
              <a:spcBef>
                <a:spcPts val="0"/>
              </a:spcBef>
              <a:spcAft>
                <a:spcPts val="0"/>
              </a:spcAft>
              <a:buClr>
                <a:schemeClr val="dk2"/>
              </a:buClr>
              <a:buSzPts val="1800"/>
              <a:buNone/>
              <a:defRPr sz="1800">
                <a:solidFill>
                  <a:schemeClr val="dk2"/>
                </a:solidFill>
              </a:defRPr>
            </a:lvl8pPr>
            <a:lvl9pPr lvl="8" rtl="0" algn="l">
              <a:lnSpc>
                <a:spcPct val="100000"/>
              </a:lnSpc>
              <a:spcBef>
                <a:spcPts val="0"/>
              </a:spcBef>
              <a:spcAft>
                <a:spcPts val="0"/>
              </a:spcAft>
              <a:buClr>
                <a:schemeClr val="dk2"/>
              </a:buClr>
              <a:buSzPts val="1800"/>
              <a:buNone/>
              <a:defRPr sz="1800">
                <a:solidFill>
                  <a:schemeClr val="dk2"/>
                </a:solidFill>
              </a:defRPr>
            </a:lvl9pPr>
          </a:lstStyle>
          <a:p/>
        </p:txBody>
      </p:sp>
      <p:sp>
        <p:nvSpPr>
          <p:cNvPr id="188" name="Google Shape;188;p13"/>
          <p:cNvSpPr txBox="1"/>
          <p:nvPr>
            <p:ph idx="12" type="sldNum"/>
          </p:nvPr>
        </p:nvSpPr>
        <p:spPr>
          <a:xfrm>
            <a:off x="8472458" y="4706554"/>
            <a:ext cx="548700" cy="393600"/>
          </a:xfrm>
          <a:prstGeom prst="rect">
            <a:avLst/>
          </a:prstGeom>
          <a:noFill/>
        </p:spPr>
        <p:txBody>
          <a:bodyPr anchorCtr="0" anchor="ctr" bIns="91425" lIns="91425" spcFirstLastPara="1" rIns="91425" wrap="square" tIns="91425">
            <a:noAutofit/>
          </a:bodyPr>
          <a:lstStyle>
            <a:lvl1pPr lvl="0" rtl="0" algn="r">
              <a:lnSpc>
                <a:spcPct val="100000"/>
              </a:lnSpc>
              <a:spcAft>
                <a:spcPts val="0"/>
              </a:spcAft>
              <a:buNone/>
              <a:defRPr sz="1000">
                <a:solidFill>
                  <a:schemeClr val="lt1"/>
                </a:solidFill>
              </a:defRPr>
            </a:lvl1pPr>
            <a:lvl2pPr lvl="1" rtl="0" algn="r">
              <a:lnSpc>
                <a:spcPct val="100000"/>
              </a:lnSpc>
              <a:spcAft>
                <a:spcPts val="0"/>
              </a:spcAft>
              <a:buNone/>
              <a:defRPr sz="1000">
                <a:solidFill>
                  <a:schemeClr val="lt1"/>
                </a:solidFill>
              </a:defRPr>
            </a:lvl2pPr>
            <a:lvl3pPr lvl="2" rtl="0" algn="r">
              <a:lnSpc>
                <a:spcPct val="100000"/>
              </a:lnSpc>
              <a:spcAft>
                <a:spcPts val="0"/>
              </a:spcAft>
              <a:buNone/>
              <a:defRPr sz="1000">
                <a:solidFill>
                  <a:schemeClr val="lt1"/>
                </a:solidFill>
              </a:defRPr>
            </a:lvl3pPr>
            <a:lvl4pPr lvl="3" rtl="0" algn="r">
              <a:lnSpc>
                <a:spcPct val="100000"/>
              </a:lnSpc>
              <a:spcAft>
                <a:spcPts val="0"/>
              </a:spcAft>
              <a:buNone/>
              <a:defRPr sz="1000">
                <a:solidFill>
                  <a:schemeClr val="lt1"/>
                </a:solidFill>
              </a:defRPr>
            </a:lvl4pPr>
            <a:lvl5pPr lvl="4" rtl="0" algn="r">
              <a:lnSpc>
                <a:spcPct val="100000"/>
              </a:lnSpc>
              <a:spcAft>
                <a:spcPts val="0"/>
              </a:spcAft>
              <a:buNone/>
              <a:defRPr sz="1000">
                <a:solidFill>
                  <a:schemeClr val="lt1"/>
                </a:solidFill>
              </a:defRPr>
            </a:lvl5pPr>
            <a:lvl6pPr lvl="5" rtl="0" algn="r">
              <a:lnSpc>
                <a:spcPct val="100000"/>
              </a:lnSpc>
              <a:spcAft>
                <a:spcPts val="0"/>
              </a:spcAft>
              <a:buNone/>
              <a:defRPr sz="1000">
                <a:solidFill>
                  <a:schemeClr val="lt1"/>
                </a:solidFill>
              </a:defRPr>
            </a:lvl6pPr>
            <a:lvl7pPr lvl="6" rtl="0" algn="r">
              <a:lnSpc>
                <a:spcPct val="100000"/>
              </a:lnSpc>
              <a:spcAft>
                <a:spcPts val="0"/>
              </a:spcAft>
              <a:buNone/>
              <a:defRPr sz="1000">
                <a:solidFill>
                  <a:schemeClr val="lt1"/>
                </a:solidFill>
              </a:defRPr>
            </a:lvl7pPr>
            <a:lvl8pPr lvl="7" rtl="0" algn="r">
              <a:lnSpc>
                <a:spcPct val="100000"/>
              </a:lnSpc>
              <a:spcAft>
                <a:spcPts val="0"/>
              </a:spcAft>
              <a:buNone/>
              <a:defRPr sz="1000">
                <a:solidFill>
                  <a:schemeClr val="lt1"/>
                </a:solidFill>
              </a:defRPr>
            </a:lvl8pPr>
            <a:lvl9pPr lvl="8" rtl="0" algn="r">
              <a:lnSpc>
                <a:spcPct val="100000"/>
              </a:lnSpc>
              <a:spcAft>
                <a:spcPts val="0"/>
              </a:spcAft>
              <a:buNone/>
              <a:defRPr sz="1000">
                <a:solidFill>
                  <a:schemeClr val="lt1"/>
                </a:solidFill>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5" name="Shape 15"/>
        <p:cNvGrpSpPr/>
        <p:nvPr/>
      </p:nvGrpSpPr>
      <p:grpSpPr>
        <a:xfrm>
          <a:off x="0" y="0"/>
          <a:ext cx="0" cy="0"/>
          <a:chOff x="0" y="0"/>
          <a:chExt cx="0" cy="0"/>
        </a:xfrm>
      </p:grpSpPr>
      <p:sp>
        <p:nvSpPr>
          <p:cNvPr id="16" name="Google Shape;16;p3"/>
          <p:cNvSpPr/>
          <p:nvPr/>
        </p:nvSpPr>
        <p:spPr>
          <a:xfrm>
            <a:off x="0" y="1567350"/>
            <a:ext cx="9144000" cy="20088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3"/>
          <p:cNvSpPr txBox="1"/>
          <p:nvPr>
            <p:ph type="title"/>
          </p:nvPr>
        </p:nvSpPr>
        <p:spPr>
          <a:xfrm>
            <a:off x="430800" y="1889700"/>
            <a:ext cx="8282400" cy="15165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lt1"/>
              </a:buClr>
              <a:buSzPts val="3600"/>
              <a:buNone/>
              <a:defRPr sz="3600">
                <a:solidFill>
                  <a:schemeClr val="lt1"/>
                </a:solidFill>
              </a:defRPr>
            </a:lvl1pPr>
            <a:lvl2pPr lvl="1" algn="ctr">
              <a:spcBef>
                <a:spcPts val="0"/>
              </a:spcBef>
              <a:spcAft>
                <a:spcPts val="0"/>
              </a:spcAft>
              <a:buClr>
                <a:schemeClr val="lt1"/>
              </a:buClr>
              <a:buSzPts val="3600"/>
              <a:buNone/>
              <a:defRPr sz="3600">
                <a:solidFill>
                  <a:schemeClr val="lt1"/>
                </a:solidFill>
              </a:defRPr>
            </a:lvl2pPr>
            <a:lvl3pPr lvl="2" algn="ctr">
              <a:spcBef>
                <a:spcPts val="0"/>
              </a:spcBef>
              <a:spcAft>
                <a:spcPts val="0"/>
              </a:spcAft>
              <a:buClr>
                <a:schemeClr val="lt1"/>
              </a:buClr>
              <a:buSzPts val="3600"/>
              <a:buNone/>
              <a:defRPr sz="3600">
                <a:solidFill>
                  <a:schemeClr val="lt1"/>
                </a:solidFill>
              </a:defRPr>
            </a:lvl3pPr>
            <a:lvl4pPr lvl="3" algn="ctr">
              <a:spcBef>
                <a:spcPts val="0"/>
              </a:spcBef>
              <a:spcAft>
                <a:spcPts val="0"/>
              </a:spcAft>
              <a:buClr>
                <a:schemeClr val="lt1"/>
              </a:buClr>
              <a:buSzPts val="3600"/>
              <a:buNone/>
              <a:defRPr sz="3600">
                <a:solidFill>
                  <a:schemeClr val="lt1"/>
                </a:solidFill>
              </a:defRPr>
            </a:lvl4pPr>
            <a:lvl5pPr lvl="4" algn="ctr">
              <a:spcBef>
                <a:spcPts val="0"/>
              </a:spcBef>
              <a:spcAft>
                <a:spcPts val="0"/>
              </a:spcAft>
              <a:buClr>
                <a:schemeClr val="lt1"/>
              </a:buClr>
              <a:buSzPts val="3600"/>
              <a:buNone/>
              <a:defRPr sz="3600">
                <a:solidFill>
                  <a:schemeClr val="lt1"/>
                </a:solidFill>
              </a:defRPr>
            </a:lvl5pPr>
            <a:lvl6pPr lvl="5" algn="ctr">
              <a:spcBef>
                <a:spcPts val="0"/>
              </a:spcBef>
              <a:spcAft>
                <a:spcPts val="0"/>
              </a:spcAft>
              <a:buClr>
                <a:schemeClr val="lt1"/>
              </a:buClr>
              <a:buSzPts val="3600"/>
              <a:buNone/>
              <a:defRPr sz="3600">
                <a:solidFill>
                  <a:schemeClr val="lt1"/>
                </a:solidFill>
              </a:defRPr>
            </a:lvl6pPr>
            <a:lvl7pPr lvl="6" algn="ctr">
              <a:spcBef>
                <a:spcPts val="0"/>
              </a:spcBef>
              <a:spcAft>
                <a:spcPts val="0"/>
              </a:spcAft>
              <a:buClr>
                <a:schemeClr val="lt1"/>
              </a:buClr>
              <a:buSzPts val="3600"/>
              <a:buNone/>
              <a:defRPr sz="3600">
                <a:solidFill>
                  <a:schemeClr val="lt1"/>
                </a:solidFill>
              </a:defRPr>
            </a:lvl7pPr>
            <a:lvl8pPr lvl="7" algn="ctr">
              <a:spcBef>
                <a:spcPts val="0"/>
              </a:spcBef>
              <a:spcAft>
                <a:spcPts val="0"/>
              </a:spcAft>
              <a:buClr>
                <a:schemeClr val="lt1"/>
              </a:buClr>
              <a:buSzPts val="3600"/>
              <a:buNone/>
              <a:defRPr sz="3600">
                <a:solidFill>
                  <a:schemeClr val="lt1"/>
                </a:solidFill>
              </a:defRPr>
            </a:lvl8pPr>
            <a:lvl9pPr lvl="8" algn="ctr">
              <a:spcBef>
                <a:spcPts val="0"/>
              </a:spcBef>
              <a:spcAft>
                <a:spcPts val="0"/>
              </a:spcAft>
              <a:buClr>
                <a:schemeClr val="lt1"/>
              </a:buClr>
              <a:buSzPts val="3600"/>
              <a:buNone/>
              <a:defRPr sz="3600">
                <a:solidFill>
                  <a:schemeClr val="lt1"/>
                </a:solidFill>
              </a:defRPr>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cxnSp>
        <p:nvCxnSpPr>
          <p:cNvPr id="20" name="Google Shape;20;p4"/>
          <p:cNvCxnSpPr/>
          <p:nvPr/>
        </p:nvCxnSpPr>
        <p:spPr>
          <a:xfrm>
            <a:off x="429200" y="1275577"/>
            <a:ext cx="614100" cy="0"/>
          </a:xfrm>
          <a:prstGeom prst="straightConnector1">
            <a:avLst/>
          </a:prstGeom>
          <a:noFill/>
          <a:ln cap="flat" cmpd="sng" w="19050">
            <a:solidFill>
              <a:schemeClr val="dk2"/>
            </a:solidFill>
            <a:prstDash val="lgDash"/>
            <a:round/>
            <a:headEnd len="sm" w="sm" type="none"/>
            <a:tailEnd len="sm" w="sm" type="none"/>
          </a:ln>
        </p:spPr>
      </p:cxnSp>
      <p:sp>
        <p:nvSpPr>
          <p:cNvPr id="21" name="Google Shape;21;p4"/>
          <p:cNvSpPr txBox="1"/>
          <p:nvPr>
            <p:ph type="title"/>
          </p:nvPr>
        </p:nvSpPr>
        <p:spPr>
          <a:xfrm>
            <a:off x="311700" y="372500"/>
            <a:ext cx="8520600" cy="733500"/>
          </a:xfrm>
          <a:prstGeom prst="rect">
            <a:avLst/>
          </a:prstGeom>
        </p:spPr>
        <p:txBody>
          <a:bodyPr anchorCtr="0" anchor="b"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4"/>
          <p:cNvSpPr txBox="1"/>
          <p:nvPr>
            <p:ph idx="1" type="body"/>
          </p:nvPr>
        </p:nvSpPr>
        <p:spPr>
          <a:xfrm>
            <a:off x="311700" y="1468825"/>
            <a:ext cx="8520600" cy="30999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3" name="Google Shape;23;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4" name="Shape 24"/>
        <p:cNvGrpSpPr/>
        <p:nvPr/>
      </p:nvGrpSpPr>
      <p:grpSpPr>
        <a:xfrm>
          <a:off x="0" y="0"/>
          <a:ext cx="0" cy="0"/>
          <a:chOff x="0" y="0"/>
          <a:chExt cx="0" cy="0"/>
        </a:xfrm>
      </p:grpSpPr>
      <p:cxnSp>
        <p:nvCxnSpPr>
          <p:cNvPr id="25" name="Google Shape;25;p5"/>
          <p:cNvCxnSpPr/>
          <p:nvPr/>
        </p:nvCxnSpPr>
        <p:spPr>
          <a:xfrm>
            <a:off x="429200" y="1275577"/>
            <a:ext cx="614100" cy="0"/>
          </a:xfrm>
          <a:prstGeom prst="straightConnector1">
            <a:avLst/>
          </a:prstGeom>
          <a:noFill/>
          <a:ln cap="flat" cmpd="sng" w="19050">
            <a:solidFill>
              <a:schemeClr val="dk2"/>
            </a:solidFill>
            <a:prstDash val="lgDash"/>
            <a:round/>
            <a:headEnd len="sm" w="sm" type="none"/>
            <a:tailEnd len="sm" w="sm" type="none"/>
          </a:ln>
        </p:spPr>
      </p:cxnSp>
      <p:sp>
        <p:nvSpPr>
          <p:cNvPr id="26" name="Google Shape;26;p5"/>
          <p:cNvSpPr txBox="1"/>
          <p:nvPr>
            <p:ph type="title"/>
          </p:nvPr>
        </p:nvSpPr>
        <p:spPr>
          <a:xfrm>
            <a:off x="311700" y="372500"/>
            <a:ext cx="8520600" cy="733500"/>
          </a:xfrm>
          <a:prstGeom prst="rect">
            <a:avLst/>
          </a:prstGeom>
        </p:spPr>
        <p:txBody>
          <a:bodyPr anchorCtr="0" anchor="b"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5"/>
          <p:cNvSpPr txBox="1"/>
          <p:nvPr>
            <p:ph idx="1" type="body"/>
          </p:nvPr>
        </p:nvSpPr>
        <p:spPr>
          <a:xfrm>
            <a:off x="311700" y="1468825"/>
            <a:ext cx="3999900" cy="30999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8" name="Google Shape;28;p5"/>
          <p:cNvSpPr txBox="1"/>
          <p:nvPr>
            <p:ph idx="2" type="body"/>
          </p:nvPr>
        </p:nvSpPr>
        <p:spPr>
          <a:xfrm>
            <a:off x="4832400" y="1468825"/>
            <a:ext cx="3999900" cy="30999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9" name="Google Shape;29;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0" name="Shape 30"/>
        <p:cNvGrpSpPr/>
        <p:nvPr/>
      </p:nvGrpSpPr>
      <p:grpSpPr>
        <a:xfrm>
          <a:off x="0" y="0"/>
          <a:ext cx="0" cy="0"/>
          <a:chOff x="0" y="0"/>
          <a:chExt cx="0" cy="0"/>
        </a:xfrm>
      </p:grpSpPr>
      <p:sp>
        <p:nvSpPr>
          <p:cNvPr id="31" name="Google Shape;31;p6"/>
          <p:cNvSpPr txBox="1"/>
          <p:nvPr>
            <p:ph type="title"/>
          </p:nvPr>
        </p:nvSpPr>
        <p:spPr>
          <a:xfrm>
            <a:off x="311700" y="372500"/>
            <a:ext cx="8520600" cy="733500"/>
          </a:xfrm>
          <a:prstGeom prst="rect">
            <a:avLst/>
          </a:prstGeom>
        </p:spPr>
        <p:txBody>
          <a:bodyPr anchorCtr="0" anchor="b"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2" name="Google Shape;32;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3" name="Shape 33"/>
        <p:cNvGrpSpPr/>
        <p:nvPr/>
      </p:nvGrpSpPr>
      <p:grpSpPr>
        <a:xfrm>
          <a:off x="0" y="0"/>
          <a:ext cx="0" cy="0"/>
          <a:chOff x="0" y="0"/>
          <a:chExt cx="0" cy="0"/>
        </a:xfrm>
      </p:grpSpPr>
      <p:cxnSp>
        <p:nvCxnSpPr>
          <p:cNvPr id="34" name="Google Shape;34;p7"/>
          <p:cNvCxnSpPr/>
          <p:nvPr/>
        </p:nvCxnSpPr>
        <p:spPr>
          <a:xfrm>
            <a:off x="418675" y="1457787"/>
            <a:ext cx="614100" cy="0"/>
          </a:xfrm>
          <a:prstGeom prst="straightConnector1">
            <a:avLst/>
          </a:prstGeom>
          <a:noFill/>
          <a:ln cap="flat" cmpd="sng" w="19050">
            <a:solidFill>
              <a:schemeClr val="dk2"/>
            </a:solidFill>
            <a:prstDash val="lgDash"/>
            <a:round/>
            <a:headEnd len="sm" w="sm" type="none"/>
            <a:tailEnd len="sm" w="sm" type="none"/>
          </a:ln>
        </p:spPr>
      </p:cxnSp>
      <p:sp>
        <p:nvSpPr>
          <p:cNvPr id="35" name="Google Shape;35;p7"/>
          <p:cNvSpPr txBox="1"/>
          <p:nvPr>
            <p:ph type="title"/>
          </p:nvPr>
        </p:nvSpPr>
        <p:spPr>
          <a:xfrm>
            <a:off x="311700" y="6318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6" name="Google Shape;36;p7"/>
          <p:cNvSpPr txBox="1"/>
          <p:nvPr>
            <p:ph idx="1" type="body"/>
          </p:nvPr>
        </p:nvSpPr>
        <p:spPr>
          <a:xfrm>
            <a:off x="311700" y="1618204"/>
            <a:ext cx="2808000" cy="29508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7" name="Google Shape;37;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lt2"/>
        </a:solidFill>
      </p:bgPr>
    </p:bg>
    <p:spTree>
      <p:nvGrpSpPr>
        <p:cNvPr id="38" name="Shape 38"/>
        <p:cNvGrpSpPr/>
        <p:nvPr/>
      </p:nvGrpSpPr>
      <p:grpSpPr>
        <a:xfrm>
          <a:off x="0" y="0"/>
          <a:ext cx="0" cy="0"/>
          <a:chOff x="0" y="0"/>
          <a:chExt cx="0" cy="0"/>
        </a:xfrm>
      </p:grpSpPr>
      <p:sp>
        <p:nvSpPr>
          <p:cNvPr id="39" name="Google Shape;39;p8"/>
          <p:cNvSpPr txBox="1"/>
          <p:nvPr>
            <p:ph type="title"/>
          </p:nvPr>
        </p:nvSpPr>
        <p:spPr>
          <a:xfrm>
            <a:off x="490250" y="528900"/>
            <a:ext cx="5678100" cy="40857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1"/>
              </a:buClr>
              <a:buSzPts val="5400"/>
              <a:buNone/>
              <a:defRPr sz="5400">
                <a:solidFill>
                  <a:schemeClr val="lt1"/>
                </a:solidFill>
              </a:defRPr>
            </a:lvl1pPr>
            <a:lvl2pPr lvl="1">
              <a:spcBef>
                <a:spcPts val="0"/>
              </a:spcBef>
              <a:spcAft>
                <a:spcPts val="0"/>
              </a:spcAft>
              <a:buClr>
                <a:schemeClr val="lt1"/>
              </a:buClr>
              <a:buSzPts val="5400"/>
              <a:buNone/>
              <a:defRPr sz="5400">
                <a:solidFill>
                  <a:schemeClr val="lt1"/>
                </a:solidFill>
              </a:defRPr>
            </a:lvl2pPr>
            <a:lvl3pPr lvl="2">
              <a:spcBef>
                <a:spcPts val="0"/>
              </a:spcBef>
              <a:spcAft>
                <a:spcPts val="0"/>
              </a:spcAft>
              <a:buClr>
                <a:schemeClr val="lt1"/>
              </a:buClr>
              <a:buSzPts val="5400"/>
              <a:buNone/>
              <a:defRPr sz="5400">
                <a:solidFill>
                  <a:schemeClr val="lt1"/>
                </a:solidFill>
              </a:defRPr>
            </a:lvl3pPr>
            <a:lvl4pPr lvl="3">
              <a:spcBef>
                <a:spcPts val="0"/>
              </a:spcBef>
              <a:spcAft>
                <a:spcPts val="0"/>
              </a:spcAft>
              <a:buClr>
                <a:schemeClr val="lt1"/>
              </a:buClr>
              <a:buSzPts val="5400"/>
              <a:buNone/>
              <a:defRPr sz="5400">
                <a:solidFill>
                  <a:schemeClr val="lt1"/>
                </a:solidFill>
              </a:defRPr>
            </a:lvl4pPr>
            <a:lvl5pPr lvl="4">
              <a:spcBef>
                <a:spcPts val="0"/>
              </a:spcBef>
              <a:spcAft>
                <a:spcPts val="0"/>
              </a:spcAft>
              <a:buClr>
                <a:schemeClr val="lt1"/>
              </a:buClr>
              <a:buSzPts val="5400"/>
              <a:buNone/>
              <a:defRPr sz="5400">
                <a:solidFill>
                  <a:schemeClr val="lt1"/>
                </a:solidFill>
              </a:defRPr>
            </a:lvl5pPr>
            <a:lvl6pPr lvl="5">
              <a:spcBef>
                <a:spcPts val="0"/>
              </a:spcBef>
              <a:spcAft>
                <a:spcPts val="0"/>
              </a:spcAft>
              <a:buClr>
                <a:schemeClr val="lt1"/>
              </a:buClr>
              <a:buSzPts val="5400"/>
              <a:buNone/>
              <a:defRPr sz="5400">
                <a:solidFill>
                  <a:schemeClr val="lt1"/>
                </a:solidFill>
              </a:defRPr>
            </a:lvl6pPr>
            <a:lvl7pPr lvl="6">
              <a:spcBef>
                <a:spcPts val="0"/>
              </a:spcBef>
              <a:spcAft>
                <a:spcPts val="0"/>
              </a:spcAft>
              <a:buClr>
                <a:schemeClr val="lt1"/>
              </a:buClr>
              <a:buSzPts val="5400"/>
              <a:buNone/>
              <a:defRPr sz="5400">
                <a:solidFill>
                  <a:schemeClr val="lt1"/>
                </a:solidFill>
              </a:defRPr>
            </a:lvl7pPr>
            <a:lvl8pPr lvl="7">
              <a:spcBef>
                <a:spcPts val="0"/>
              </a:spcBef>
              <a:spcAft>
                <a:spcPts val="0"/>
              </a:spcAft>
              <a:buClr>
                <a:schemeClr val="lt1"/>
              </a:buClr>
              <a:buSzPts val="5400"/>
              <a:buNone/>
              <a:defRPr sz="5400">
                <a:solidFill>
                  <a:schemeClr val="lt1"/>
                </a:solidFill>
              </a:defRPr>
            </a:lvl8pPr>
            <a:lvl9pPr lvl="8">
              <a:spcBef>
                <a:spcPts val="0"/>
              </a:spcBef>
              <a:spcAft>
                <a:spcPts val="0"/>
              </a:spcAft>
              <a:buClr>
                <a:schemeClr val="lt1"/>
              </a:buClr>
              <a:buSzPts val="5400"/>
              <a:buNone/>
              <a:defRPr sz="5400">
                <a:solidFill>
                  <a:schemeClr val="lt1"/>
                </a:solidFill>
              </a:defRPr>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bg>
      <p:bgPr>
        <a:solidFill>
          <a:schemeClr val="dk1"/>
        </a:solidFill>
      </p:bgPr>
    </p:bg>
    <p:spTree>
      <p:nvGrpSpPr>
        <p:cNvPr id="41" name="Shape 41"/>
        <p:cNvGrpSpPr/>
        <p:nvPr/>
      </p:nvGrpSpPr>
      <p:grpSpPr>
        <a:xfrm>
          <a:off x="0" y="0"/>
          <a:ext cx="0" cy="0"/>
          <a:chOff x="0" y="0"/>
          <a:chExt cx="0" cy="0"/>
        </a:xfrm>
      </p:grpSpPr>
      <p:sp>
        <p:nvSpPr>
          <p:cNvPr id="42" name="Google Shape;42;p9"/>
          <p:cNvSpPr/>
          <p:nvPr/>
        </p:nvSpPr>
        <p:spPr>
          <a:xfrm>
            <a:off x="4572000" y="175"/>
            <a:ext cx="45720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3" name="Google Shape;43;p9"/>
          <p:cNvCxnSpPr/>
          <p:nvPr/>
        </p:nvCxnSpPr>
        <p:spPr>
          <a:xfrm>
            <a:off x="5029675" y="4495500"/>
            <a:ext cx="577200" cy="0"/>
          </a:xfrm>
          <a:prstGeom prst="straightConnector1">
            <a:avLst/>
          </a:prstGeom>
          <a:noFill/>
          <a:ln cap="flat" cmpd="sng" w="19050">
            <a:solidFill>
              <a:schemeClr val="dk1"/>
            </a:solidFill>
            <a:prstDash val="lgDash"/>
            <a:round/>
            <a:headEnd len="sm" w="sm" type="none"/>
            <a:tailEnd len="sm" w="sm" type="none"/>
          </a:ln>
        </p:spPr>
      </p:cxnSp>
      <p:sp>
        <p:nvSpPr>
          <p:cNvPr id="44" name="Google Shape;44;p9"/>
          <p:cNvSpPr txBox="1"/>
          <p:nvPr>
            <p:ph type="title"/>
          </p:nvPr>
        </p:nvSpPr>
        <p:spPr>
          <a:xfrm>
            <a:off x="265500" y="1078750"/>
            <a:ext cx="4045200" cy="17892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1"/>
              </a:buClr>
              <a:buSzPts val="4600"/>
              <a:buNone/>
              <a:defRPr sz="4600">
                <a:solidFill>
                  <a:schemeClr val="lt1"/>
                </a:solidFill>
              </a:defRPr>
            </a:lvl1pPr>
            <a:lvl2pPr lvl="1" algn="ctr">
              <a:spcBef>
                <a:spcPts val="0"/>
              </a:spcBef>
              <a:spcAft>
                <a:spcPts val="0"/>
              </a:spcAft>
              <a:buClr>
                <a:schemeClr val="lt1"/>
              </a:buClr>
              <a:buSzPts val="4600"/>
              <a:buNone/>
              <a:defRPr sz="4600">
                <a:solidFill>
                  <a:schemeClr val="lt1"/>
                </a:solidFill>
              </a:defRPr>
            </a:lvl2pPr>
            <a:lvl3pPr lvl="2" algn="ctr">
              <a:spcBef>
                <a:spcPts val="0"/>
              </a:spcBef>
              <a:spcAft>
                <a:spcPts val="0"/>
              </a:spcAft>
              <a:buClr>
                <a:schemeClr val="lt1"/>
              </a:buClr>
              <a:buSzPts val="4600"/>
              <a:buNone/>
              <a:defRPr sz="4600">
                <a:solidFill>
                  <a:schemeClr val="lt1"/>
                </a:solidFill>
              </a:defRPr>
            </a:lvl3pPr>
            <a:lvl4pPr lvl="3" algn="ctr">
              <a:spcBef>
                <a:spcPts val="0"/>
              </a:spcBef>
              <a:spcAft>
                <a:spcPts val="0"/>
              </a:spcAft>
              <a:buClr>
                <a:schemeClr val="lt1"/>
              </a:buClr>
              <a:buSzPts val="4600"/>
              <a:buNone/>
              <a:defRPr sz="4600">
                <a:solidFill>
                  <a:schemeClr val="lt1"/>
                </a:solidFill>
              </a:defRPr>
            </a:lvl4pPr>
            <a:lvl5pPr lvl="4" algn="ctr">
              <a:spcBef>
                <a:spcPts val="0"/>
              </a:spcBef>
              <a:spcAft>
                <a:spcPts val="0"/>
              </a:spcAft>
              <a:buClr>
                <a:schemeClr val="lt1"/>
              </a:buClr>
              <a:buSzPts val="4600"/>
              <a:buNone/>
              <a:defRPr sz="4600">
                <a:solidFill>
                  <a:schemeClr val="lt1"/>
                </a:solidFill>
              </a:defRPr>
            </a:lvl5pPr>
            <a:lvl6pPr lvl="5" algn="ctr">
              <a:spcBef>
                <a:spcPts val="0"/>
              </a:spcBef>
              <a:spcAft>
                <a:spcPts val="0"/>
              </a:spcAft>
              <a:buClr>
                <a:schemeClr val="lt1"/>
              </a:buClr>
              <a:buSzPts val="4600"/>
              <a:buNone/>
              <a:defRPr sz="4600">
                <a:solidFill>
                  <a:schemeClr val="lt1"/>
                </a:solidFill>
              </a:defRPr>
            </a:lvl6pPr>
            <a:lvl7pPr lvl="6" algn="ctr">
              <a:spcBef>
                <a:spcPts val="0"/>
              </a:spcBef>
              <a:spcAft>
                <a:spcPts val="0"/>
              </a:spcAft>
              <a:buClr>
                <a:schemeClr val="lt1"/>
              </a:buClr>
              <a:buSzPts val="4600"/>
              <a:buNone/>
              <a:defRPr sz="4600">
                <a:solidFill>
                  <a:schemeClr val="lt1"/>
                </a:solidFill>
              </a:defRPr>
            </a:lvl7pPr>
            <a:lvl8pPr lvl="7" algn="ctr">
              <a:spcBef>
                <a:spcPts val="0"/>
              </a:spcBef>
              <a:spcAft>
                <a:spcPts val="0"/>
              </a:spcAft>
              <a:buClr>
                <a:schemeClr val="lt1"/>
              </a:buClr>
              <a:buSzPts val="4600"/>
              <a:buNone/>
              <a:defRPr sz="4600">
                <a:solidFill>
                  <a:schemeClr val="lt1"/>
                </a:solidFill>
              </a:defRPr>
            </a:lvl8pPr>
            <a:lvl9pPr lvl="8" algn="ctr">
              <a:spcBef>
                <a:spcPts val="0"/>
              </a:spcBef>
              <a:spcAft>
                <a:spcPts val="0"/>
              </a:spcAft>
              <a:buClr>
                <a:schemeClr val="lt1"/>
              </a:buClr>
              <a:buSzPts val="4600"/>
              <a:buNone/>
              <a:defRPr sz="4600">
                <a:solidFill>
                  <a:schemeClr val="lt1"/>
                </a:solidFill>
              </a:defRPr>
            </a:lvl9pPr>
          </a:lstStyle>
          <a:p/>
        </p:txBody>
      </p:sp>
      <p:sp>
        <p:nvSpPr>
          <p:cNvPr id="45" name="Google Shape;45;p9"/>
          <p:cNvSpPr txBox="1"/>
          <p:nvPr>
            <p:ph idx="1" type="subTitle"/>
          </p:nvPr>
        </p:nvSpPr>
        <p:spPr>
          <a:xfrm>
            <a:off x="265500" y="2921401"/>
            <a:ext cx="4045200" cy="134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900"/>
              <a:buNone/>
              <a:defRPr sz="1900">
                <a:solidFill>
                  <a:schemeClr val="lt1"/>
                </a:solidFill>
              </a:defRPr>
            </a:lvl1pPr>
            <a:lvl2pPr lvl="1" algn="ctr">
              <a:lnSpc>
                <a:spcPct val="100000"/>
              </a:lnSpc>
              <a:spcBef>
                <a:spcPts val="0"/>
              </a:spcBef>
              <a:spcAft>
                <a:spcPts val="0"/>
              </a:spcAft>
              <a:buClr>
                <a:schemeClr val="lt1"/>
              </a:buClr>
              <a:buSzPts val="1900"/>
              <a:buNone/>
              <a:defRPr sz="1900">
                <a:solidFill>
                  <a:schemeClr val="lt1"/>
                </a:solidFill>
              </a:defRPr>
            </a:lvl2pPr>
            <a:lvl3pPr lvl="2" algn="ctr">
              <a:lnSpc>
                <a:spcPct val="100000"/>
              </a:lnSpc>
              <a:spcBef>
                <a:spcPts val="0"/>
              </a:spcBef>
              <a:spcAft>
                <a:spcPts val="0"/>
              </a:spcAft>
              <a:buClr>
                <a:schemeClr val="lt1"/>
              </a:buClr>
              <a:buSzPts val="1900"/>
              <a:buNone/>
              <a:defRPr sz="1900">
                <a:solidFill>
                  <a:schemeClr val="lt1"/>
                </a:solidFill>
              </a:defRPr>
            </a:lvl3pPr>
            <a:lvl4pPr lvl="3" algn="ctr">
              <a:lnSpc>
                <a:spcPct val="100000"/>
              </a:lnSpc>
              <a:spcBef>
                <a:spcPts val="0"/>
              </a:spcBef>
              <a:spcAft>
                <a:spcPts val="0"/>
              </a:spcAft>
              <a:buClr>
                <a:schemeClr val="lt1"/>
              </a:buClr>
              <a:buSzPts val="1900"/>
              <a:buNone/>
              <a:defRPr sz="1900">
                <a:solidFill>
                  <a:schemeClr val="lt1"/>
                </a:solidFill>
              </a:defRPr>
            </a:lvl4pPr>
            <a:lvl5pPr lvl="4" algn="ctr">
              <a:lnSpc>
                <a:spcPct val="100000"/>
              </a:lnSpc>
              <a:spcBef>
                <a:spcPts val="0"/>
              </a:spcBef>
              <a:spcAft>
                <a:spcPts val="0"/>
              </a:spcAft>
              <a:buClr>
                <a:schemeClr val="lt1"/>
              </a:buClr>
              <a:buSzPts val="1900"/>
              <a:buNone/>
              <a:defRPr sz="1900">
                <a:solidFill>
                  <a:schemeClr val="lt1"/>
                </a:solidFill>
              </a:defRPr>
            </a:lvl5pPr>
            <a:lvl6pPr lvl="5" algn="ctr">
              <a:lnSpc>
                <a:spcPct val="100000"/>
              </a:lnSpc>
              <a:spcBef>
                <a:spcPts val="0"/>
              </a:spcBef>
              <a:spcAft>
                <a:spcPts val="0"/>
              </a:spcAft>
              <a:buClr>
                <a:schemeClr val="lt1"/>
              </a:buClr>
              <a:buSzPts val="1900"/>
              <a:buNone/>
              <a:defRPr sz="1900">
                <a:solidFill>
                  <a:schemeClr val="lt1"/>
                </a:solidFill>
              </a:defRPr>
            </a:lvl6pPr>
            <a:lvl7pPr lvl="6" algn="ctr">
              <a:lnSpc>
                <a:spcPct val="100000"/>
              </a:lnSpc>
              <a:spcBef>
                <a:spcPts val="0"/>
              </a:spcBef>
              <a:spcAft>
                <a:spcPts val="0"/>
              </a:spcAft>
              <a:buClr>
                <a:schemeClr val="lt1"/>
              </a:buClr>
              <a:buSzPts val="1900"/>
              <a:buNone/>
              <a:defRPr sz="1900">
                <a:solidFill>
                  <a:schemeClr val="lt1"/>
                </a:solidFill>
              </a:defRPr>
            </a:lvl7pPr>
            <a:lvl8pPr lvl="7" algn="ctr">
              <a:lnSpc>
                <a:spcPct val="100000"/>
              </a:lnSpc>
              <a:spcBef>
                <a:spcPts val="0"/>
              </a:spcBef>
              <a:spcAft>
                <a:spcPts val="0"/>
              </a:spcAft>
              <a:buClr>
                <a:schemeClr val="lt1"/>
              </a:buClr>
              <a:buSzPts val="1900"/>
              <a:buNone/>
              <a:defRPr sz="1900">
                <a:solidFill>
                  <a:schemeClr val="lt1"/>
                </a:solidFill>
              </a:defRPr>
            </a:lvl8pPr>
            <a:lvl9pPr lvl="8" algn="ctr">
              <a:lnSpc>
                <a:spcPct val="100000"/>
              </a:lnSpc>
              <a:spcBef>
                <a:spcPts val="0"/>
              </a:spcBef>
              <a:spcAft>
                <a:spcPts val="0"/>
              </a:spcAft>
              <a:buClr>
                <a:schemeClr val="lt1"/>
              </a:buClr>
              <a:buSzPts val="1900"/>
              <a:buNone/>
              <a:defRPr sz="1900">
                <a:solidFill>
                  <a:schemeClr val="lt1"/>
                </a:solidFill>
              </a:defRPr>
            </a:lvl9pPr>
          </a:lstStyle>
          <a:p/>
        </p:txBody>
      </p:sp>
      <p:sp>
        <p:nvSpPr>
          <p:cNvPr id="46" name="Google Shape;46;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7" name="Google Shape;47;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8" name="Shape 48"/>
        <p:cNvGrpSpPr/>
        <p:nvPr/>
      </p:nvGrpSpPr>
      <p:grpSpPr>
        <a:xfrm>
          <a:off x="0" y="0"/>
          <a:ext cx="0" cy="0"/>
          <a:chOff x="0" y="0"/>
          <a:chExt cx="0" cy="0"/>
        </a:xfrm>
      </p:grpSpPr>
      <p:sp>
        <p:nvSpPr>
          <p:cNvPr id="49" name="Google Shape;49;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2100"/>
              <a:buFont typeface="Oswald"/>
              <a:buNone/>
              <a:defRPr sz="2100">
                <a:latin typeface="Oswald"/>
                <a:ea typeface="Oswald"/>
                <a:cs typeface="Oswald"/>
                <a:sym typeface="Oswald"/>
              </a:defRPr>
            </a:lvl1pPr>
          </a:lstStyle>
          <a:p/>
        </p:txBody>
      </p:sp>
      <p:sp>
        <p:nvSpPr>
          <p:cNvPr id="50" name="Google Shape;50;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modern-writer">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372500"/>
            <a:ext cx="8520600" cy="733500"/>
          </a:xfrm>
          <a:prstGeom prst="rect">
            <a:avLst/>
          </a:prstGeom>
          <a:noFill/>
          <a:ln>
            <a:noFill/>
          </a:ln>
        </p:spPr>
        <p:txBody>
          <a:bodyPr anchorCtr="0" anchor="b" bIns="91425" lIns="91425" spcFirstLastPara="1" rIns="91425" wrap="square" tIns="91425">
            <a:noAutofit/>
          </a:bodyPr>
          <a:lstStyle>
            <a:lvl1pPr lvl="0">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1pPr>
            <a:lvl2pPr lvl="1">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2pPr>
            <a:lvl3pPr lvl="2">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3pPr>
            <a:lvl4pPr lvl="3">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4pPr>
            <a:lvl5pPr lvl="4">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5pPr>
            <a:lvl6pPr lvl="5">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6pPr>
            <a:lvl7pPr lvl="6">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7pPr>
            <a:lvl8pPr lvl="7">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8pPr>
            <a:lvl9pPr lvl="8">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9pPr>
          </a:lstStyle>
          <a:p/>
        </p:txBody>
      </p:sp>
      <p:sp>
        <p:nvSpPr>
          <p:cNvPr id="7" name="Google Shape;7;p1"/>
          <p:cNvSpPr txBox="1"/>
          <p:nvPr>
            <p:ph idx="1" type="body"/>
          </p:nvPr>
        </p:nvSpPr>
        <p:spPr>
          <a:xfrm>
            <a:off x="311700" y="1468825"/>
            <a:ext cx="8520600" cy="30999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Font typeface="Source Code Pro"/>
              <a:buChar char="●"/>
              <a:defRPr sz="1800">
                <a:solidFill>
                  <a:schemeClr val="dk2"/>
                </a:solidFill>
                <a:latin typeface="Source Code Pro"/>
                <a:ea typeface="Source Code Pro"/>
                <a:cs typeface="Source Code Pro"/>
                <a:sym typeface="Source Code Pro"/>
              </a:defRPr>
            </a:lvl1pPr>
            <a:lvl2pPr indent="-317500" lvl="1" marL="9144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2pPr>
            <a:lvl3pPr indent="-317500" lvl="2" marL="13716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3pPr>
            <a:lvl4pPr indent="-317500" lvl="3" marL="18288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4pPr>
            <a:lvl5pPr indent="-317500" lvl="4" marL="22860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5pPr>
            <a:lvl6pPr indent="-317500" lvl="5" marL="27432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6pPr>
            <a:lvl7pPr indent="-317500" lvl="6" marL="32004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7pPr>
            <a:lvl8pPr indent="-317500" lvl="7" marL="36576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8pPr>
            <a:lvl9pPr indent="-317500" lvl="8" marL="4114800">
              <a:lnSpc>
                <a:spcPct val="115000"/>
              </a:lnSpc>
              <a:spcBef>
                <a:spcPts val="1600"/>
              </a:spcBef>
              <a:spcAft>
                <a:spcPts val="160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latin typeface="Source Code Pro"/>
                <a:ea typeface="Source Code Pro"/>
                <a:cs typeface="Source Code Pro"/>
                <a:sym typeface="Source Code Pro"/>
              </a:defRPr>
            </a:lvl1pPr>
            <a:lvl2pPr lvl="1" algn="r">
              <a:buNone/>
              <a:defRPr sz="1000">
                <a:solidFill>
                  <a:schemeClr val="dk2"/>
                </a:solidFill>
                <a:latin typeface="Source Code Pro"/>
                <a:ea typeface="Source Code Pro"/>
                <a:cs typeface="Source Code Pro"/>
                <a:sym typeface="Source Code Pro"/>
              </a:defRPr>
            </a:lvl2pPr>
            <a:lvl3pPr lvl="2" algn="r">
              <a:buNone/>
              <a:defRPr sz="1000">
                <a:solidFill>
                  <a:schemeClr val="dk2"/>
                </a:solidFill>
                <a:latin typeface="Source Code Pro"/>
                <a:ea typeface="Source Code Pro"/>
                <a:cs typeface="Source Code Pro"/>
                <a:sym typeface="Source Code Pro"/>
              </a:defRPr>
            </a:lvl3pPr>
            <a:lvl4pPr lvl="3" algn="r">
              <a:buNone/>
              <a:defRPr sz="1000">
                <a:solidFill>
                  <a:schemeClr val="dk2"/>
                </a:solidFill>
                <a:latin typeface="Source Code Pro"/>
                <a:ea typeface="Source Code Pro"/>
                <a:cs typeface="Source Code Pro"/>
                <a:sym typeface="Source Code Pro"/>
              </a:defRPr>
            </a:lvl4pPr>
            <a:lvl5pPr lvl="4" algn="r">
              <a:buNone/>
              <a:defRPr sz="1000">
                <a:solidFill>
                  <a:schemeClr val="dk2"/>
                </a:solidFill>
                <a:latin typeface="Source Code Pro"/>
                <a:ea typeface="Source Code Pro"/>
                <a:cs typeface="Source Code Pro"/>
                <a:sym typeface="Source Code Pro"/>
              </a:defRPr>
            </a:lvl5pPr>
            <a:lvl6pPr lvl="5" algn="r">
              <a:buNone/>
              <a:defRPr sz="1000">
                <a:solidFill>
                  <a:schemeClr val="dk2"/>
                </a:solidFill>
                <a:latin typeface="Source Code Pro"/>
                <a:ea typeface="Source Code Pro"/>
                <a:cs typeface="Source Code Pro"/>
                <a:sym typeface="Source Code Pro"/>
              </a:defRPr>
            </a:lvl6pPr>
            <a:lvl7pPr lvl="6" algn="r">
              <a:buNone/>
              <a:defRPr sz="1000">
                <a:solidFill>
                  <a:schemeClr val="dk2"/>
                </a:solidFill>
                <a:latin typeface="Source Code Pro"/>
                <a:ea typeface="Source Code Pro"/>
                <a:cs typeface="Source Code Pro"/>
                <a:sym typeface="Source Code Pro"/>
              </a:defRPr>
            </a:lvl7pPr>
            <a:lvl8pPr lvl="7" algn="r">
              <a:buNone/>
              <a:defRPr sz="1000">
                <a:solidFill>
                  <a:schemeClr val="dk2"/>
                </a:solidFill>
                <a:latin typeface="Source Code Pro"/>
                <a:ea typeface="Source Code Pro"/>
                <a:cs typeface="Source Code Pro"/>
                <a:sym typeface="Source Code Pro"/>
              </a:defRPr>
            </a:lvl8pPr>
            <a:lvl9pPr lvl="8" algn="r">
              <a:buNone/>
              <a:defRPr sz="1000">
                <a:solidFill>
                  <a:schemeClr val="dk2"/>
                </a:solidFill>
                <a:latin typeface="Source Code Pro"/>
                <a:ea typeface="Source Code Pro"/>
                <a:cs typeface="Source Code Pro"/>
                <a:sym typeface="Source Code Pro"/>
              </a:defRPr>
            </a:lvl9pPr>
          </a:lstStyle>
          <a:p>
            <a:pPr indent="0" lvl="0" marL="0" rtl="0" algn="r">
              <a:spcBef>
                <a:spcPts val="0"/>
              </a:spcBef>
              <a:spcAft>
                <a:spcPts val="0"/>
              </a:spcAft>
              <a:buNone/>
            </a:pPr>
            <a:fld id="{00000000-1234-1234-1234-123412341234}" type="slidenum">
              <a:rPr lang="ru"/>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mc:AlternateContent>
    <mc:Choice Requires="p14">
      <p:transition spd="slow" p14:dur="1000">
        <p14:gallery dir="l"/>
      </p:transition>
    </mc:Choice>
    <mc:Fallback>
      <p:transition spd="slow">
        <p:fade/>
      </p:transition>
    </mc:Fallback>
  </mc:AlternateConten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4.jpg"/><Relationship Id="rId4" Type="http://schemas.openxmlformats.org/officeDocument/2006/relationships/image" Target="../media/image6.jpg"/><Relationship Id="rId5"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 Id="rId3" Type="http://schemas.openxmlformats.org/officeDocument/2006/relationships/image" Target="../media/image8.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xml"/><Relationship Id="rId3" Type="http://schemas.openxmlformats.org/officeDocument/2006/relationships/image" Target="../media/image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xml"/><Relationship Id="rId3" Type="http://schemas.openxmlformats.org/officeDocument/2006/relationships/image" Target="../media/image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7.xml"/><Relationship Id="rId3" Type="http://schemas.openxmlformats.org/officeDocument/2006/relationships/image" Target="../media/image5.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 Id="rId3" Type="http://schemas.openxmlformats.org/officeDocument/2006/relationships/image" Target="../media/image5.jpg"/><Relationship Id="rId4" Type="http://schemas.openxmlformats.org/officeDocument/2006/relationships/image" Target="../media/image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 Id="rId3" Type="http://schemas.openxmlformats.org/officeDocument/2006/relationships/image" Target="../media/image3.jpg"/><Relationship Id="rId4"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990000"/>
        </a:solidFill>
      </p:bgPr>
    </p:bg>
    <p:spTree>
      <p:nvGrpSpPr>
        <p:cNvPr id="192" name="Shape 192"/>
        <p:cNvGrpSpPr/>
        <p:nvPr/>
      </p:nvGrpSpPr>
      <p:grpSpPr>
        <a:xfrm>
          <a:off x="0" y="0"/>
          <a:ext cx="0" cy="0"/>
          <a:chOff x="0" y="0"/>
          <a:chExt cx="0" cy="0"/>
        </a:xfrm>
      </p:grpSpPr>
      <p:sp>
        <p:nvSpPr>
          <p:cNvPr id="193" name="Google Shape;193;p14"/>
          <p:cNvSpPr txBox="1"/>
          <p:nvPr>
            <p:ph type="ctrTitle"/>
          </p:nvPr>
        </p:nvSpPr>
        <p:spPr>
          <a:xfrm>
            <a:off x="992425" y="1799775"/>
            <a:ext cx="3136800" cy="1739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ru"/>
              <a:t>Заряженный к</a:t>
            </a:r>
            <a:r>
              <a:rPr lang="ru" u="sng"/>
              <a:t>алендарь</a:t>
            </a:r>
            <a:endParaRPr u="sng"/>
          </a:p>
        </p:txBody>
      </p:sp>
      <p:sp>
        <p:nvSpPr>
          <p:cNvPr id="194" name="Google Shape;194;p14"/>
          <p:cNvSpPr txBox="1"/>
          <p:nvPr>
            <p:ph idx="1" type="subTitle"/>
          </p:nvPr>
        </p:nvSpPr>
        <p:spPr>
          <a:xfrm>
            <a:off x="992425" y="3579375"/>
            <a:ext cx="3136800" cy="1248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ru">
                <a:solidFill>
                  <a:schemeClr val="dk1"/>
                </a:solidFill>
              </a:rPr>
              <a:t>Конкурсная программа для детей 12-14 лет.</a:t>
            </a:r>
            <a:endParaRPr>
              <a:solidFill>
                <a:schemeClr val="dk1"/>
              </a:solidFill>
            </a:endParaRPr>
          </a:p>
        </p:txBody>
      </p:sp>
      <p:pic>
        <p:nvPicPr>
          <p:cNvPr id="195" name="Google Shape;195;p14"/>
          <p:cNvPicPr preferRelativeResize="0"/>
          <p:nvPr/>
        </p:nvPicPr>
        <p:blipFill>
          <a:blip r:embed="rId3">
            <a:alphaModFix/>
          </a:blip>
          <a:stretch>
            <a:fillRect/>
          </a:stretch>
        </p:blipFill>
        <p:spPr>
          <a:xfrm rot="655872">
            <a:off x="6107564" y="922326"/>
            <a:ext cx="2144896" cy="2460049"/>
          </a:xfrm>
          <a:prstGeom prst="rect">
            <a:avLst/>
          </a:prstGeom>
          <a:noFill/>
          <a:ln>
            <a:noFill/>
          </a:ln>
        </p:spPr>
      </p:pic>
      <p:pic>
        <p:nvPicPr>
          <p:cNvPr id="196" name="Google Shape;196;p14"/>
          <p:cNvPicPr preferRelativeResize="0"/>
          <p:nvPr/>
        </p:nvPicPr>
        <p:blipFill>
          <a:blip r:embed="rId4">
            <a:alphaModFix/>
          </a:blip>
          <a:stretch>
            <a:fillRect/>
          </a:stretch>
        </p:blipFill>
        <p:spPr>
          <a:xfrm rot="-581267">
            <a:off x="3673755" y="414480"/>
            <a:ext cx="2152813" cy="2395539"/>
          </a:xfrm>
          <a:prstGeom prst="rect">
            <a:avLst/>
          </a:prstGeom>
          <a:noFill/>
          <a:ln>
            <a:noFill/>
          </a:ln>
        </p:spPr>
      </p:pic>
      <p:pic>
        <p:nvPicPr>
          <p:cNvPr id="197" name="Google Shape;197;p14"/>
          <p:cNvPicPr preferRelativeResize="0"/>
          <p:nvPr/>
        </p:nvPicPr>
        <p:blipFill>
          <a:blip r:embed="rId5">
            <a:alphaModFix/>
          </a:blip>
          <a:stretch>
            <a:fillRect/>
          </a:stretch>
        </p:blipFill>
        <p:spPr>
          <a:xfrm rot="584717">
            <a:off x="4356079" y="2505325"/>
            <a:ext cx="2366125" cy="226132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990000"/>
        </a:solidFill>
      </p:bgPr>
    </p:bg>
    <p:spTree>
      <p:nvGrpSpPr>
        <p:cNvPr id="255" name="Shape 255"/>
        <p:cNvGrpSpPr/>
        <p:nvPr/>
      </p:nvGrpSpPr>
      <p:grpSpPr>
        <a:xfrm>
          <a:off x="0" y="0"/>
          <a:ext cx="0" cy="0"/>
          <a:chOff x="0" y="0"/>
          <a:chExt cx="0" cy="0"/>
        </a:xfrm>
      </p:grpSpPr>
      <p:sp>
        <p:nvSpPr>
          <p:cNvPr id="256" name="Google Shape;256;p23"/>
          <p:cNvSpPr txBox="1"/>
          <p:nvPr>
            <p:ph type="title"/>
          </p:nvPr>
        </p:nvSpPr>
        <p:spPr>
          <a:xfrm>
            <a:off x="490250" y="528900"/>
            <a:ext cx="5678100" cy="4085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ru"/>
              <a:t>Спасибо за внимание</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990000"/>
        </a:solidFill>
      </p:bgPr>
    </p:bg>
    <p:spTree>
      <p:nvGrpSpPr>
        <p:cNvPr id="201" name="Shape 201"/>
        <p:cNvGrpSpPr/>
        <p:nvPr/>
      </p:nvGrpSpPr>
      <p:grpSpPr>
        <a:xfrm>
          <a:off x="0" y="0"/>
          <a:ext cx="0" cy="0"/>
          <a:chOff x="0" y="0"/>
          <a:chExt cx="0" cy="0"/>
        </a:xfrm>
      </p:grpSpPr>
      <p:sp>
        <p:nvSpPr>
          <p:cNvPr id="202" name="Google Shape;202;p15"/>
          <p:cNvSpPr txBox="1"/>
          <p:nvPr>
            <p:ph type="title"/>
          </p:nvPr>
        </p:nvSpPr>
        <p:spPr>
          <a:xfrm>
            <a:off x="430800" y="1926775"/>
            <a:ext cx="8282400" cy="15165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ru"/>
              <a:t>Автор: старший вожатый Крупнова М.В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990000"/>
        </a:solidFill>
      </p:bgPr>
    </p:bg>
    <p:spTree>
      <p:nvGrpSpPr>
        <p:cNvPr id="206" name="Shape 206"/>
        <p:cNvGrpSpPr/>
        <p:nvPr/>
      </p:nvGrpSpPr>
      <p:grpSpPr>
        <a:xfrm>
          <a:off x="0" y="0"/>
          <a:ext cx="0" cy="0"/>
          <a:chOff x="0" y="0"/>
          <a:chExt cx="0" cy="0"/>
        </a:xfrm>
      </p:grpSpPr>
      <p:sp>
        <p:nvSpPr>
          <p:cNvPr id="207" name="Google Shape;207;p16"/>
          <p:cNvSpPr txBox="1"/>
          <p:nvPr>
            <p:ph type="title"/>
          </p:nvPr>
        </p:nvSpPr>
        <p:spPr>
          <a:xfrm>
            <a:off x="490250" y="285175"/>
            <a:ext cx="5678100" cy="4329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ru" sz="2400"/>
              <a:t>Цели:</a:t>
            </a:r>
            <a:r>
              <a:rPr b="1" lang="ru" sz="1700">
                <a:solidFill>
                  <a:srgbClr val="FFFFFF"/>
                </a:solidFill>
                <a:latin typeface="Times New Roman"/>
                <a:ea typeface="Times New Roman"/>
                <a:cs typeface="Times New Roman"/>
                <a:sym typeface="Times New Roman"/>
              </a:rPr>
              <a:t>  </a:t>
            </a:r>
            <a:r>
              <a:rPr b="1" lang="ru" sz="1900">
                <a:solidFill>
                  <a:srgbClr val="FFFFFF"/>
                </a:solidFill>
                <a:latin typeface="Times New Roman"/>
                <a:ea typeface="Times New Roman"/>
                <a:cs typeface="Times New Roman"/>
                <a:sym typeface="Times New Roman"/>
              </a:rPr>
              <a:t>Профилактика зависимости от гаджетов.</a:t>
            </a:r>
            <a:endParaRPr b="1" sz="1900">
              <a:solidFill>
                <a:srgbClr val="FFFFFF"/>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b="1" lang="ru" sz="1900">
                <a:solidFill>
                  <a:srgbClr val="FFFFFF"/>
                </a:solidFill>
                <a:latin typeface="Times New Roman"/>
                <a:ea typeface="Times New Roman"/>
                <a:cs typeface="Times New Roman"/>
                <a:sym typeface="Times New Roman"/>
              </a:rPr>
              <a:t> - организация досуга  и отдыха;</a:t>
            </a:r>
            <a:endParaRPr b="1" sz="1900">
              <a:solidFill>
                <a:srgbClr val="FFFFFF"/>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b="1" lang="ru" sz="1900">
                <a:solidFill>
                  <a:srgbClr val="FFFFFF"/>
                </a:solidFill>
                <a:latin typeface="Times New Roman"/>
                <a:ea typeface="Times New Roman"/>
                <a:cs typeface="Times New Roman"/>
                <a:sym typeface="Times New Roman"/>
              </a:rPr>
              <a:t>- развитие сообразительности, внимания, </a:t>
            </a:r>
            <a:endParaRPr b="1" sz="1900">
              <a:solidFill>
                <a:srgbClr val="FFFFFF"/>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b="1" lang="ru" sz="2400"/>
              <a:t>Задачи:</a:t>
            </a:r>
            <a:endParaRPr b="1" sz="2400"/>
          </a:p>
          <a:p>
            <a:pPr indent="0" lvl="0" marL="0" rtl="0" algn="l">
              <a:lnSpc>
                <a:spcPct val="115000"/>
              </a:lnSpc>
              <a:spcBef>
                <a:spcPts val="1200"/>
              </a:spcBef>
              <a:spcAft>
                <a:spcPts val="0"/>
              </a:spcAft>
              <a:buNone/>
            </a:pPr>
            <a:r>
              <a:rPr b="1" lang="ru" sz="1900">
                <a:solidFill>
                  <a:srgbClr val="FFFFFF"/>
                </a:solidFill>
                <a:latin typeface="Times New Roman"/>
                <a:ea typeface="Times New Roman"/>
                <a:cs typeface="Times New Roman"/>
                <a:sym typeface="Times New Roman"/>
              </a:rPr>
              <a:t>- развитие творческих способностей.</a:t>
            </a:r>
            <a:endParaRPr b="1" sz="1900">
              <a:solidFill>
                <a:srgbClr val="FFFFFF"/>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b="1" lang="ru" sz="2200">
                <a:solidFill>
                  <a:srgbClr val="FFFFFF"/>
                </a:solidFill>
                <a:latin typeface="Times New Roman"/>
                <a:ea typeface="Times New Roman"/>
                <a:cs typeface="Times New Roman"/>
                <a:sym typeface="Times New Roman"/>
              </a:rPr>
              <a:t>-</a:t>
            </a:r>
            <a:r>
              <a:rPr b="1" lang="ru" sz="2000">
                <a:solidFill>
                  <a:srgbClr val="FFFFFF"/>
                </a:solidFill>
                <a:latin typeface="Times New Roman"/>
                <a:ea typeface="Times New Roman"/>
                <a:cs typeface="Times New Roman"/>
                <a:sym typeface="Times New Roman"/>
              </a:rPr>
              <a:t>развивать быстроту реакции;</a:t>
            </a:r>
            <a:endParaRPr b="1" sz="2000">
              <a:solidFill>
                <a:srgbClr val="FFFFFF"/>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ru" sz="2200">
                <a:solidFill>
                  <a:srgbClr val="FFFFFF"/>
                </a:solidFill>
                <a:latin typeface="Times New Roman"/>
                <a:ea typeface="Times New Roman"/>
                <a:cs typeface="Times New Roman"/>
                <a:sym typeface="Times New Roman"/>
              </a:rPr>
              <a:t>-учить соблюдать правила игры.</a:t>
            </a:r>
            <a:endParaRPr b="1" sz="3800">
              <a:solidFill>
                <a:srgbClr val="FFFFFF"/>
              </a:solidFill>
            </a:endParaRPr>
          </a:p>
          <a:p>
            <a:pPr indent="0" lvl="0" marL="0" rtl="0" algn="l">
              <a:spcBef>
                <a:spcPts val="1600"/>
              </a:spcBef>
              <a:spcAft>
                <a:spcPts val="0"/>
              </a:spcAft>
              <a:buNone/>
            </a:pPr>
            <a:r>
              <a:t/>
            </a:r>
            <a:endParaRPr/>
          </a:p>
        </p:txBody>
      </p:sp>
      <p:pic>
        <p:nvPicPr>
          <p:cNvPr id="208" name="Google Shape;208;p16"/>
          <p:cNvPicPr preferRelativeResize="0"/>
          <p:nvPr/>
        </p:nvPicPr>
        <p:blipFill>
          <a:blip r:embed="rId3">
            <a:alphaModFix/>
          </a:blip>
          <a:stretch>
            <a:fillRect/>
          </a:stretch>
        </p:blipFill>
        <p:spPr>
          <a:xfrm>
            <a:off x="6399026" y="1568525"/>
            <a:ext cx="1728325" cy="228655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990000"/>
        </a:solidFill>
      </p:bgPr>
    </p:bg>
    <p:spTree>
      <p:nvGrpSpPr>
        <p:cNvPr id="212" name="Shape 212"/>
        <p:cNvGrpSpPr/>
        <p:nvPr/>
      </p:nvGrpSpPr>
      <p:grpSpPr>
        <a:xfrm>
          <a:off x="0" y="0"/>
          <a:ext cx="0" cy="0"/>
          <a:chOff x="0" y="0"/>
          <a:chExt cx="0" cy="0"/>
        </a:xfrm>
      </p:grpSpPr>
      <p:sp>
        <p:nvSpPr>
          <p:cNvPr id="213" name="Google Shape;213;p17"/>
          <p:cNvSpPr txBox="1"/>
          <p:nvPr>
            <p:ph type="title"/>
          </p:nvPr>
        </p:nvSpPr>
        <p:spPr>
          <a:xfrm>
            <a:off x="265500" y="492950"/>
            <a:ext cx="4045200" cy="7272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ru" sz="3000"/>
              <a:t>Ведущий- Дедушка Мороз</a:t>
            </a:r>
            <a:endParaRPr/>
          </a:p>
        </p:txBody>
      </p:sp>
      <p:sp>
        <p:nvSpPr>
          <p:cNvPr id="214" name="Google Shape;214;p17"/>
          <p:cNvSpPr txBox="1"/>
          <p:nvPr>
            <p:ph idx="2" type="body"/>
          </p:nvPr>
        </p:nvSpPr>
        <p:spPr>
          <a:xfrm>
            <a:off x="4731300" y="183325"/>
            <a:ext cx="4045200" cy="4524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ru" sz="1700">
                <a:latin typeface="Arial"/>
                <a:ea typeface="Arial"/>
                <a:cs typeface="Arial"/>
                <a:sym typeface="Arial"/>
              </a:rPr>
              <a:t>1.Проводится игра «Адвент календарь». Заранее изготавливается календарь с отрывными листочками, на обратной стороне листочков задания для участников. Участник с закрытыми глазами произвольно указывает на любое из чисел и выполняет задание как в игре Фанты.</a:t>
            </a:r>
            <a:endParaRPr b="1" sz="1700">
              <a:latin typeface="Arial"/>
              <a:ea typeface="Arial"/>
              <a:cs typeface="Arial"/>
              <a:sym typeface="Arial"/>
            </a:endParaRPr>
          </a:p>
          <a:p>
            <a:pPr indent="0" lvl="0" marL="0" rtl="0" algn="l">
              <a:spcBef>
                <a:spcPts val="1600"/>
              </a:spcBef>
              <a:spcAft>
                <a:spcPts val="0"/>
              </a:spcAft>
              <a:buNone/>
            </a:pPr>
            <a:r>
              <a:rPr b="1" lang="ru" sz="1700">
                <a:latin typeface="Arial"/>
                <a:ea typeface="Arial"/>
                <a:cs typeface="Arial"/>
                <a:sym typeface="Arial"/>
              </a:rPr>
              <a:t>(участник родившийся в первых числах участвует первым).</a:t>
            </a:r>
            <a:endParaRPr b="1" sz="1700">
              <a:latin typeface="Arial"/>
              <a:ea typeface="Arial"/>
              <a:cs typeface="Arial"/>
              <a:sym typeface="Arial"/>
            </a:endParaRPr>
          </a:p>
          <a:p>
            <a:pPr indent="0" lvl="0" marL="0" rtl="0" algn="l">
              <a:spcBef>
                <a:spcPts val="1600"/>
              </a:spcBef>
              <a:spcAft>
                <a:spcPts val="1600"/>
              </a:spcAft>
              <a:buNone/>
            </a:pPr>
            <a:r>
              <a:t/>
            </a:r>
            <a:endParaRPr/>
          </a:p>
        </p:txBody>
      </p:sp>
      <p:pic>
        <p:nvPicPr>
          <p:cNvPr id="215" name="Google Shape;215;p17"/>
          <p:cNvPicPr preferRelativeResize="0"/>
          <p:nvPr/>
        </p:nvPicPr>
        <p:blipFill rotWithShape="1">
          <a:blip r:embed="rId3">
            <a:alphaModFix amt="60000"/>
          </a:blip>
          <a:srcRect b="0" l="28656" r="28661" t="0"/>
          <a:stretch/>
        </p:blipFill>
        <p:spPr>
          <a:xfrm>
            <a:off x="760150" y="1811550"/>
            <a:ext cx="2813650" cy="253104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990000"/>
        </a:solidFill>
      </p:bgPr>
    </p:bg>
    <p:spTree>
      <p:nvGrpSpPr>
        <p:cNvPr id="219" name="Shape 219"/>
        <p:cNvGrpSpPr/>
        <p:nvPr/>
      </p:nvGrpSpPr>
      <p:grpSpPr>
        <a:xfrm>
          <a:off x="0" y="0"/>
          <a:ext cx="0" cy="0"/>
          <a:chOff x="0" y="0"/>
          <a:chExt cx="0" cy="0"/>
        </a:xfrm>
      </p:grpSpPr>
      <p:sp>
        <p:nvSpPr>
          <p:cNvPr id="220" name="Google Shape;220;p18"/>
          <p:cNvSpPr txBox="1"/>
          <p:nvPr>
            <p:ph type="title"/>
          </p:nvPr>
        </p:nvSpPr>
        <p:spPr>
          <a:xfrm>
            <a:off x="265500" y="197175"/>
            <a:ext cx="4045200" cy="1279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t/>
            </a:r>
            <a:endParaRPr sz="3000"/>
          </a:p>
          <a:p>
            <a:pPr indent="0" lvl="0" marL="0" rtl="0" algn="l">
              <a:spcBef>
                <a:spcPts val="0"/>
              </a:spcBef>
              <a:spcAft>
                <a:spcPts val="0"/>
              </a:spcAft>
              <a:buNone/>
            </a:pPr>
            <a:r>
              <a:rPr lang="ru" sz="3000"/>
              <a:t>...у каждого человека свои звёзды...</a:t>
            </a:r>
            <a:endParaRPr/>
          </a:p>
        </p:txBody>
      </p:sp>
      <p:sp>
        <p:nvSpPr>
          <p:cNvPr id="221" name="Google Shape;221;p18"/>
          <p:cNvSpPr txBox="1"/>
          <p:nvPr>
            <p:ph idx="2" type="body"/>
          </p:nvPr>
        </p:nvSpPr>
        <p:spPr>
          <a:xfrm>
            <a:off x="4884075" y="197175"/>
            <a:ext cx="3870600" cy="46092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ru" sz="1500">
                <a:latin typeface="Arial"/>
                <a:ea typeface="Arial"/>
                <a:cs typeface="Arial"/>
                <a:sym typeface="Arial"/>
              </a:rPr>
              <a:t>2.Объявляется тему -Космос. Каким образом люди связаны с космосом. ". И кто такой человек –Космос. Как  это понимают участники.(предлагается продемонстрировать)"Пока музыка играет, все «космонавты» танцуют, визуально изображая невесомость. Как только музыка останавливается, игроки должны зависнуть, в том положении в котором будет обозначено. Кто не успел, тот выбывает из игры.</a:t>
            </a:r>
            <a:endParaRPr b="1" sz="1500">
              <a:latin typeface="Arial"/>
              <a:ea typeface="Arial"/>
              <a:cs typeface="Arial"/>
              <a:sym typeface="Arial"/>
            </a:endParaRPr>
          </a:p>
          <a:p>
            <a:pPr indent="0" lvl="0" marL="0" rtl="0" algn="l">
              <a:spcBef>
                <a:spcPts val="1600"/>
              </a:spcBef>
              <a:spcAft>
                <a:spcPts val="1600"/>
              </a:spcAft>
              <a:buNone/>
            </a:pPr>
            <a:r>
              <a:t/>
            </a:r>
            <a:endParaRPr/>
          </a:p>
        </p:txBody>
      </p:sp>
      <p:pic>
        <p:nvPicPr>
          <p:cNvPr id="222" name="Google Shape;222;p18"/>
          <p:cNvPicPr preferRelativeResize="0"/>
          <p:nvPr/>
        </p:nvPicPr>
        <p:blipFill rotWithShape="1">
          <a:blip r:embed="rId3">
            <a:alphaModFix amt="60000"/>
          </a:blip>
          <a:srcRect b="0" l="22683" r="22683" t="0"/>
          <a:stretch/>
        </p:blipFill>
        <p:spPr>
          <a:xfrm>
            <a:off x="942825" y="1719750"/>
            <a:ext cx="2828150" cy="277830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990000"/>
        </a:solidFill>
      </p:bgPr>
    </p:bg>
    <p:spTree>
      <p:nvGrpSpPr>
        <p:cNvPr id="226" name="Shape 226"/>
        <p:cNvGrpSpPr/>
        <p:nvPr/>
      </p:nvGrpSpPr>
      <p:grpSpPr>
        <a:xfrm>
          <a:off x="0" y="0"/>
          <a:ext cx="0" cy="0"/>
          <a:chOff x="0" y="0"/>
          <a:chExt cx="0" cy="0"/>
        </a:xfrm>
      </p:grpSpPr>
      <p:sp>
        <p:nvSpPr>
          <p:cNvPr id="227" name="Google Shape;227;p19"/>
          <p:cNvSpPr txBox="1"/>
          <p:nvPr>
            <p:ph type="title"/>
          </p:nvPr>
        </p:nvSpPr>
        <p:spPr>
          <a:xfrm>
            <a:off x="198750" y="217525"/>
            <a:ext cx="4045200" cy="10230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t/>
            </a:r>
            <a:endParaRPr sz="3000"/>
          </a:p>
          <a:p>
            <a:pPr indent="0" lvl="0" marL="0" rtl="0" algn="l">
              <a:spcBef>
                <a:spcPts val="0"/>
              </a:spcBef>
              <a:spcAft>
                <a:spcPts val="0"/>
              </a:spcAft>
              <a:buNone/>
            </a:pPr>
            <a:r>
              <a:rPr lang="ru" sz="3100"/>
              <a:t>Залепительные игры</a:t>
            </a:r>
            <a:endParaRPr sz="3100"/>
          </a:p>
        </p:txBody>
      </p:sp>
      <p:sp>
        <p:nvSpPr>
          <p:cNvPr id="228" name="Google Shape;228;p19"/>
          <p:cNvSpPr txBox="1"/>
          <p:nvPr>
            <p:ph idx="2" type="body"/>
          </p:nvPr>
        </p:nvSpPr>
        <p:spPr>
          <a:xfrm>
            <a:off x="4731300" y="98600"/>
            <a:ext cx="3870600" cy="4609200"/>
          </a:xfrm>
          <a:prstGeom prst="rect">
            <a:avLst/>
          </a:prstGeom>
        </p:spPr>
        <p:txBody>
          <a:bodyPr anchorCtr="0" anchor="ctr" bIns="91425" lIns="91425" spcFirstLastPara="1" rIns="91425" wrap="square" tIns="91425">
            <a:noAutofit/>
          </a:bodyPr>
          <a:lstStyle/>
          <a:p>
            <a:pPr indent="0" lvl="0" marL="0" rtl="0" algn="l">
              <a:spcBef>
                <a:spcPts val="1200"/>
              </a:spcBef>
              <a:spcAft>
                <a:spcPts val="0"/>
              </a:spcAft>
              <a:buNone/>
            </a:pPr>
            <a:r>
              <a:rPr b="1" lang="ru" sz="1700">
                <a:solidFill>
                  <a:srgbClr val="666666"/>
                </a:solidFill>
                <a:latin typeface="Proxima Nova"/>
                <a:ea typeface="Proxima Nova"/>
                <a:cs typeface="Proxima Nova"/>
                <a:sym typeface="Proxima Nova"/>
              </a:rPr>
              <a:t>3. Игра со скотчем из фильма “Миссия невыполнима”</a:t>
            </a:r>
            <a:endParaRPr b="1" sz="1700">
              <a:solidFill>
                <a:srgbClr val="666666"/>
              </a:solidFill>
              <a:latin typeface="Proxima Nova"/>
              <a:ea typeface="Proxima Nova"/>
              <a:cs typeface="Proxima Nova"/>
              <a:sym typeface="Proxima Nova"/>
            </a:endParaRPr>
          </a:p>
          <a:p>
            <a:pPr indent="0" lvl="0" marL="0" rtl="0" algn="l">
              <a:spcBef>
                <a:spcPts val="1200"/>
              </a:spcBef>
              <a:spcAft>
                <a:spcPts val="0"/>
              </a:spcAft>
              <a:buNone/>
            </a:pPr>
            <a:r>
              <a:rPr b="1" lang="ru" sz="1700">
                <a:solidFill>
                  <a:srgbClr val="666666"/>
                </a:solidFill>
                <a:latin typeface="Proxima Nova"/>
                <a:ea typeface="Proxima Nova"/>
                <a:cs typeface="Proxima Nova"/>
                <a:sym typeface="Proxima Nova"/>
              </a:rPr>
              <a:t>-подготовим препятствия из скотча от стены, до стены;</a:t>
            </a:r>
            <a:endParaRPr b="1" sz="1700">
              <a:solidFill>
                <a:srgbClr val="666666"/>
              </a:solidFill>
              <a:latin typeface="Proxima Nova"/>
              <a:ea typeface="Proxima Nova"/>
              <a:cs typeface="Proxima Nova"/>
              <a:sym typeface="Proxima Nova"/>
            </a:endParaRPr>
          </a:p>
          <a:p>
            <a:pPr indent="0" lvl="0" marL="0" rtl="0" algn="l">
              <a:spcBef>
                <a:spcPts val="1200"/>
              </a:spcBef>
              <a:spcAft>
                <a:spcPts val="1200"/>
              </a:spcAft>
              <a:buNone/>
            </a:pPr>
            <a:r>
              <a:rPr b="1" lang="ru" sz="1700">
                <a:solidFill>
                  <a:srgbClr val="666666"/>
                </a:solidFill>
                <a:latin typeface="Proxima Nova"/>
                <a:ea typeface="Proxima Nova"/>
                <a:cs typeface="Proxima Nova"/>
                <a:sym typeface="Proxima Nova"/>
              </a:rPr>
              <a:t>-участники преодолевают препятствия от стены до стены</a:t>
            </a:r>
            <a:endParaRPr b="1" sz="1700">
              <a:solidFill>
                <a:srgbClr val="666666"/>
              </a:solidFill>
              <a:latin typeface="Proxima Nova"/>
              <a:ea typeface="Proxima Nova"/>
              <a:cs typeface="Proxima Nova"/>
              <a:sym typeface="Proxima Nova"/>
            </a:endParaRPr>
          </a:p>
        </p:txBody>
      </p:sp>
      <p:pic>
        <p:nvPicPr>
          <p:cNvPr id="229" name="Google Shape;229;p19"/>
          <p:cNvPicPr preferRelativeResize="0"/>
          <p:nvPr/>
        </p:nvPicPr>
        <p:blipFill rotWithShape="1">
          <a:blip r:embed="rId3">
            <a:alphaModFix amt="60000"/>
          </a:blip>
          <a:srcRect b="0" l="22683" r="22683" t="0"/>
          <a:stretch/>
        </p:blipFill>
        <p:spPr>
          <a:xfrm>
            <a:off x="807275" y="1707425"/>
            <a:ext cx="2828150" cy="277830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990000"/>
        </a:solidFill>
      </p:bgPr>
    </p:bg>
    <p:spTree>
      <p:nvGrpSpPr>
        <p:cNvPr id="233" name="Shape 233"/>
        <p:cNvGrpSpPr/>
        <p:nvPr/>
      </p:nvGrpSpPr>
      <p:grpSpPr>
        <a:xfrm>
          <a:off x="0" y="0"/>
          <a:ext cx="0" cy="0"/>
          <a:chOff x="0" y="0"/>
          <a:chExt cx="0" cy="0"/>
        </a:xfrm>
      </p:grpSpPr>
      <p:sp>
        <p:nvSpPr>
          <p:cNvPr id="234" name="Google Shape;234;p20"/>
          <p:cNvSpPr txBox="1"/>
          <p:nvPr>
            <p:ph type="title"/>
          </p:nvPr>
        </p:nvSpPr>
        <p:spPr>
          <a:xfrm>
            <a:off x="265500" y="197175"/>
            <a:ext cx="4045200" cy="1320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t/>
            </a:r>
            <a:endParaRPr sz="1700"/>
          </a:p>
          <a:p>
            <a:pPr indent="0" lvl="0" marL="0" rtl="0" algn="l">
              <a:spcBef>
                <a:spcPts val="0"/>
              </a:spcBef>
              <a:spcAft>
                <a:spcPts val="0"/>
              </a:spcAft>
              <a:buNone/>
            </a:pPr>
            <a:r>
              <a:rPr lang="ru" sz="3300"/>
              <a:t>Краской крашу я карниз..</a:t>
            </a:r>
            <a:endParaRPr sz="3300"/>
          </a:p>
        </p:txBody>
      </p:sp>
      <p:sp>
        <p:nvSpPr>
          <p:cNvPr id="235" name="Google Shape;235;p20"/>
          <p:cNvSpPr txBox="1"/>
          <p:nvPr>
            <p:ph idx="2" type="body"/>
          </p:nvPr>
        </p:nvSpPr>
        <p:spPr>
          <a:xfrm>
            <a:off x="4731300" y="98600"/>
            <a:ext cx="3870600" cy="46092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ru" sz="1900">
                <a:solidFill>
                  <a:srgbClr val="333333"/>
                </a:solidFill>
                <a:latin typeface="Arial"/>
                <a:ea typeface="Arial"/>
                <a:cs typeface="Arial"/>
                <a:sym typeface="Arial"/>
              </a:rPr>
              <a:t>Рисунке на стене с использованием скотча</a:t>
            </a:r>
            <a:endParaRPr b="1" sz="1900">
              <a:solidFill>
                <a:srgbClr val="333333"/>
              </a:solidFill>
              <a:latin typeface="Arial"/>
              <a:ea typeface="Arial"/>
              <a:cs typeface="Arial"/>
              <a:sym typeface="Arial"/>
            </a:endParaRPr>
          </a:p>
          <a:p>
            <a:pPr indent="0" lvl="0" marL="0" rtl="0" algn="l">
              <a:spcBef>
                <a:spcPts val="1600"/>
              </a:spcBef>
              <a:spcAft>
                <a:spcPts val="1600"/>
              </a:spcAft>
              <a:buNone/>
            </a:pPr>
            <a:r>
              <a:rPr b="1" lang="ru" sz="1700">
                <a:solidFill>
                  <a:srgbClr val="333333"/>
                </a:solidFill>
                <a:latin typeface="Arial"/>
                <a:ea typeface="Arial"/>
                <a:cs typeface="Arial"/>
                <a:sym typeface="Arial"/>
              </a:rPr>
              <a:t>Как сделать: перед тем, как рисовать, вы заклеиваете необхоимые области скотчем. Далее наносите краску. Когда краска высохнет, аккуратно удалите скотч (это важно, так как если краска плохо высохла, вы можете получить разводы на белых участках картины)</a:t>
            </a:r>
            <a:r>
              <a:rPr lang="ru" sz="1100">
                <a:solidFill>
                  <a:srgbClr val="333333"/>
                </a:solidFill>
                <a:latin typeface="Arial"/>
                <a:ea typeface="Arial"/>
                <a:cs typeface="Arial"/>
                <a:sym typeface="Arial"/>
              </a:rPr>
              <a:t>.</a:t>
            </a:r>
            <a:endParaRPr sz="1600"/>
          </a:p>
        </p:txBody>
      </p:sp>
      <p:pic>
        <p:nvPicPr>
          <p:cNvPr id="236" name="Google Shape;236;p20"/>
          <p:cNvPicPr preferRelativeResize="0"/>
          <p:nvPr/>
        </p:nvPicPr>
        <p:blipFill rotWithShape="1">
          <a:blip r:embed="rId3">
            <a:alphaModFix amt="60000"/>
          </a:blip>
          <a:srcRect b="0" l="22683" r="22683" t="0"/>
          <a:stretch/>
        </p:blipFill>
        <p:spPr>
          <a:xfrm>
            <a:off x="807275" y="1707425"/>
            <a:ext cx="2828150" cy="277830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990000"/>
        </a:solidFill>
      </p:bgPr>
    </p:bg>
    <p:spTree>
      <p:nvGrpSpPr>
        <p:cNvPr id="240" name="Shape 240"/>
        <p:cNvGrpSpPr/>
        <p:nvPr/>
      </p:nvGrpSpPr>
      <p:grpSpPr>
        <a:xfrm>
          <a:off x="0" y="0"/>
          <a:ext cx="0" cy="0"/>
          <a:chOff x="0" y="0"/>
          <a:chExt cx="0" cy="0"/>
        </a:xfrm>
      </p:grpSpPr>
      <p:sp>
        <p:nvSpPr>
          <p:cNvPr id="241" name="Google Shape;241;p21"/>
          <p:cNvSpPr txBox="1"/>
          <p:nvPr>
            <p:ph type="title"/>
          </p:nvPr>
        </p:nvSpPr>
        <p:spPr>
          <a:xfrm>
            <a:off x="265500" y="197175"/>
            <a:ext cx="4045200" cy="10230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t/>
            </a:r>
            <a:endParaRPr sz="3000"/>
          </a:p>
          <a:p>
            <a:pPr indent="0" lvl="0" marL="0" rtl="0" algn="l">
              <a:spcBef>
                <a:spcPts val="0"/>
              </a:spcBef>
              <a:spcAft>
                <a:spcPts val="0"/>
              </a:spcAft>
              <a:buNone/>
            </a:pPr>
            <a:r>
              <a:rPr lang="ru" sz="3000"/>
              <a:t>Мы желаем счастья Вам!</a:t>
            </a:r>
            <a:endParaRPr sz="3000"/>
          </a:p>
        </p:txBody>
      </p:sp>
      <p:sp>
        <p:nvSpPr>
          <p:cNvPr id="242" name="Google Shape;242;p21"/>
          <p:cNvSpPr txBox="1"/>
          <p:nvPr>
            <p:ph idx="2" type="body"/>
          </p:nvPr>
        </p:nvSpPr>
        <p:spPr>
          <a:xfrm>
            <a:off x="4731300" y="98600"/>
            <a:ext cx="3870600" cy="4609200"/>
          </a:xfrm>
          <a:prstGeom prst="rect">
            <a:avLst/>
          </a:prstGeom>
        </p:spPr>
        <p:txBody>
          <a:bodyPr anchorCtr="0" anchor="ctr" bIns="91425" lIns="91425" spcFirstLastPara="1" rIns="91425" wrap="square" tIns="91425">
            <a:noAutofit/>
          </a:bodyPr>
          <a:lstStyle/>
          <a:p>
            <a:pPr indent="0" lvl="0" marL="228600" rtl="0" algn="l">
              <a:spcBef>
                <a:spcPts val="0"/>
              </a:spcBef>
              <a:spcAft>
                <a:spcPts val="0"/>
              </a:spcAft>
              <a:buNone/>
            </a:pPr>
            <a:r>
              <a:rPr b="1" lang="ru" sz="1900">
                <a:latin typeface="Arial"/>
                <a:ea typeface="Arial"/>
                <a:cs typeface="Arial"/>
                <a:sym typeface="Arial"/>
              </a:rPr>
              <a:t>И в завершении мероприятия Дед</a:t>
            </a:r>
            <a:r>
              <a:rPr lang="ru" sz="2400">
                <a:latin typeface="Arial"/>
                <a:ea typeface="Arial"/>
                <a:cs typeface="Arial"/>
                <a:sym typeface="Arial"/>
              </a:rPr>
              <a:t> </a:t>
            </a:r>
            <a:r>
              <a:rPr lang="ru" sz="1700">
                <a:latin typeface="Arial"/>
                <a:ea typeface="Arial"/>
                <a:cs typeface="Arial"/>
                <a:sym typeface="Arial"/>
              </a:rPr>
              <a:t>Мороз поздравляет всех гостей с наступающим Новым Годом и поздравляет присутствующего именинника(если такие имеются), благодарит за участие и предлагает написать  на листе А4  пожелания от каждого участника.</a:t>
            </a:r>
            <a:endParaRPr sz="1700">
              <a:latin typeface="Arial"/>
              <a:ea typeface="Arial"/>
              <a:cs typeface="Arial"/>
              <a:sym typeface="Arial"/>
            </a:endParaRPr>
          </a:p>
          <a:p>
            <a:pPr indent="0" lvl="0" marL="228600" rtl="0" algn="l">
              <a:spcBef>
                <a:spcPts val="1600"/>
              </a:spcBef>
              <a:spcAft>
                <a:spcPts val="1600"/>
              </a:spcAft>
              <a:buNone/>
            </a:pPr>
            <a:r>
              <a:rPr lang="ru" sz="1700">
                <a:latin typeface="Arial"/>
                <a:ea typeface="Arial"/>
                <a:cs typeface="Arial"/>
                <a:sym typeface="Arial"/>
              </a:rPr>
              <a:t>Делается общее фото на память.</a:t>
            </a:r>
            <a:endParaRPr sz="1300">
              <a:latin typeface="Arial"/>
              <a:ea typeface="Arial"/>
              <a:cs typeface="Arial"/>
              <a:sym typeface="Arial"/>
            </a:endParaRPr>
          </a:p>
        </p:txBody>
      </p:sp>
      <p:pic>
        <p:nvPicPr>
          <p:cNvPr id="243" name="Google Shape;243;p21"/>
          <p:cNvPicPr preferRelativeResize="0"/>
          <p:nvPr/>
        </p:nvPicPr>
        <p:blipFill rotWithShape="1">
          <a:blip r:embed="rId3">
            <a:alphaModFix amt="60000"/>
          </a:blip>
          <a:srcRect b="0" l="22683" r="22683" t="0"/>
          <a:stretch/>
        </p:blipFill>
        <p:spPr>
          <a:xfrm>
            <a:off x="807275" y="1707425"/>
            <a:ext cx="2828150" cy="2778301"/>
          </a:xfrm>
          <a:prstGeom prst="rect">
            <a:avLst/>
          </a:prstGeom>
          <a:noFill/>
          <a:ln>
            <a:noFill/>
          </a:ln>
        </p:spPr>
      </p:pic>
      <p:pic>
        <p:nvPicPr>
          <p:cNvPr id="244" name="Google Shape;244;p21"/>
          <p:cNvPicPr preferRelativeResize="0"/>
          <p:nvPr/>
        </p:nvPicPr>
        <p:blipFill>
          <a:blip r:embed="rId4">
            <a:alphaModFix/>
          </a:blip>
          <a:stretch>
            <a:fillRect/>
          </a:stretch>
        </p:blipFill>
        <p:spPr>
          <a:xfrm>
            <a:off x="4905700" y="3928500"/>
            <a:ext cx="1405550" cy="111902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990000"/>
        </a:solidFill>
      </p:bgPr>
    </p:bg>
    <p:spTree>
      <p:nvGrpSpPr>
        <p:cNvPr id="248" name="Shape 248"/>
        <p:cNvGrpSpPr/>
        <p:nvPr/>
      </p:nvGrpSpPr>
      <p:grpSpPr>
        <a:xfrm>
          <a:off x="0" y="0"/>
          <a:ext cx="0" cy="0"/>
          <a:chOff x="0" y="0"/>
          <a:chExt cx="0" cy="0"/>
        </a:xfrm>
      </p:grpSpPr>
      <p:sp>
        <p:nvSpPr>
          <p:cNvPr id="249" name="Google Shape;249;p22"/>
          <p:cNvSpPr txBox="1"/>
          <p:nvPr/>
        </p:nvSpPr>
        <p:spPr>
          <a:xfrm>
            <a:off x="275000" y="203700"/>
            <a:ext cx="4420200" cy="4491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ru" sz="3300">
                <a:solidFill>
                  <a:srgbClr val="FFFFFF"/>
                </a:solidFill>
                <a:latin typeface="Oswald"/>
                <a:ea typeface="Oswald"/>
                <a:cs typeface="Oswald"/>
                <a:sym typeface="Oswald"/>
              </a:rPr>
              <a:t>Источники: интернет ресурсы -креатив Беби </a:t>
            </a:r>
            <a:endParaRPr sz="3300">
              <a:solidFill>
                <a:srgbClr val="FFFFFF"/>
              </a:solidFill>
              <a:latin typeface="Oswald"/>
              <a:ea typeface="Oswald"/>
              <a:cs typeface="Oswald"/>
              <a:sym typeface="Oswald"/>
            </a:endParaRPr>
          </a:p>
          <a:p>
            <a:pPr indent="0" lvl="0" marL="0" rtl="0" algn="l">
              <a:spcBef>
                <a:spcPts val="0"/>
              </a:spcBef>
              <a:spcAft>
                <a:spcPts val="0"/>
              </a:spcAft>
              <a:buNone/>
            </a:pPr>
            <a:r>
              <a:t/>
            </a:r>
            <a:endParaRPr sz="3300">
              <a:solidFill>
                <a:srgbClr val="FFFFFF"/>
              </a:solidFill>
              <a:latin typeface="Oswald"/>
              <a:ea typeface="Oswald"/>
              <a:cs typeface="Oswald"/>
              <a:sym typeface="Oswald"/>
            </a:endParaRPr>
          </a:p>
          <a:p>
            <a:pPr indent="0" lvl="0" marL="0" rtl="0" algn="l">
              <a:spcBef>
                <a:spcPts val="0"/>
              </a:spcBef>
              <a:spcAft>
                <a:spcPts val="0"/>
              </a:spcAft>
              <a:buNone/>
            </a:pPr>
            <a:r>
              <a:rPr lang="ru" sz="3300">
                <a:solidFill>
                  <a:srgbClr val="FFFFFF"/>
                </a:solidFill>
                <a:latin typeface="Oswald"/>
                <a:ea typeface="Oswald"/>
                <a:cs typeface="Oswald"/>
                <a:sym typeface="Oswald"/>
              </a:rPr>
              <a:t>Материалы: малярный скотч, краски, календарь,</a:t>
            </a:r>
            <a:endParaRPr sz="3300">
              <a:solidFill>
                <a:srgbClr val="FFFFFF"/>
              </a:solidFill>
              <a:latin typeface="Oswald"/>
              <a:ea typeface="Oswald"/>
              <a:cs typeface="Oswald"/>
              <a:sym typeface="Oswald"/>
            </a:endParaRPr>
          </a:p>
          <a:p>
            <a:pPr indent="0" lvl="0" marL="0" rtl="0" algn="l">
              <a:spcBef>
                <a:spcPts val="0"/>
              </a:spcBef>
              <a:spcAft>
                <a:spcPts val="0"/>
              </a:spcAft>
              <a:buNone/>
            </a:pPr>
            <a:r>
              <a:rPr lang="ru" sz="3300">
                <a:solidFill>
                  <a:srgbClr val="FFFFFF"/>
                </a:solidFill>
                <a:latin typeface="Oswald"/>
                <a:ea typeface="Oswald"/>
                <a:cs typeface="Oswald"/>
                <a:sym typeface="Oswald"/>
              </a:rPr>
              <a:t>мольберт, бумага, карандаши.</a:t>
            </a:r>
            <a:endParaRPr sz="3300">
              <a:solidFill>
                <a:srgbClr val="FFFFFF"/>
              </a:solidFill>
              <a:latin typeface="Oswald"/>
              <a:ea typeface="Oswald"/>
              <a:cs typeface="Oswald"/>
              <a:sym typeface="Oswald"/>
            </a:endParaRPr>
          </a:p>
        </p:txBody>
      </p:sp>
      <p:pic>
        <p:nvPicPr>
          <p:cNvPr id="250" name="Google Shape;250;p22"/>
          <p:cNvPicPr preferRelativeResize="0"/>
          <p:nvPr/>
        </p:nvPicPr>
        <p:blipFill>
          <a:blip r:embed="rId3">
            <a:alphaModFix/>
          </a:blip>
          <a:stretch>
            <a:fillRect/>
          </a:stretch>
        </p:blipFill>
        <p:spPr>
          <a:xfrm>
            <a:off x="5232775" y="1845162"/>
            <a:ext cx="1937574" cy="1453175"/>
          </a:xfrm>
          <a:prstGeom prst="rect">
            <a:avLst/>
          </a:prstGeom>
          <a:noFill/>
          <a:ln>
            <a:noFill/>
          </a:ln>
        </p:spPr>
      </p:pic>
      <p:pic>
        <p:nvPicPr>
          <p:cNvPr id="251" name="Google Shape;251;p22"/>
          <p:cNvPicPr preferRelativeResize="0"/>
          <p:nvPr/>
        </p:nvPicPr>
        <p:blipFill>
          <a:blip r:embed="rId4">
            <a:alphaModFix/>
          </a:blip>
          <a:stretch>
            <a:fillRect/>
          </a:stretch>
        </p:blipFill>
        <p:spPr>
          <a:xfrm>
            <a:off x="6752775" y="3074325"/>
            <a:ext cx="1762027" cy="1402826"/>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odern Writer">
  <a:themeElements>
    <a:clrScheme name="Modern Writer">
      <a:dk1>
        <a:srgbClr val="E91D63"/>
      </a:dk1>
      <a:lt1>
        <a:srgbClr val="FFFFFF"/>
      </a:lt1>
      <a:dk2>
        <a:srgbClr val="424242"/>
      </a:dk2>
      <a:lt2>
        <a:srgbClr val="999999"/>
      </a:lt2>
      <a:accent1>
        <a:srgbClr val="607D8B"/>
      </a:accent1>
      <a:accent2>
        <a:srgbClr val="673AB7"/>
      </a:accent2>
      <a:accent3>
        <a:srgbClr val="9C26B0"/>
      </a:accent3>
      <a:accent4>
        <a:srgbClr val="0090AC"/>
      </a:accent4>
      <a:accent5>
        <a:srgbClr val="01AFD1"/>
      </a:accent5>
      <a:accent6>
        <a:srgbClr val="F8E71C"/>
      </a:accent6>
      <a:hlink>
        <a:srgbClr val="01AFD1"/>
      </a:hlink>
      <a:folHlink>
        <a:srgbClr val="01AFD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