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69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1" autoAdjust="0"/>
    <p:restoredTop sz="9466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2FDF-0C50-4149-9EAD-FD003C2A1F4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B83E-0645-48BD-87E9-8874EB27E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Школьная форма 2016-2017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800" dirty="0" smtClean="0"/>
              <a:t>Выполнила: Широкова Ольга Сергеевна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78" y="0"/>
            <a:ext cx="914697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00977" cy="6835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43668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accent1"/>
                </a:solidFill>
              </a:rPr>
              <a:t>Покупая школьную </a:t>
            </a:r>
            <a:r>
              <a:rPr lang="ru-RU" sz="6600" dirty="0" smtClean="0">
                <a:solidFill>
                  <a:schemeClr val="accent1"/>
                </a:solidFill>
              </a:rPr>
              <a:t>ф</a:t>
            </a:r>
            <a:r>
              <a:rPr lang="ru-RU" sz="6600" dirty="0" smtClean="0">
                <a:solidFill>
                  <a:schemeClr val="accent1"/>
                </a:solidFill>
              </a:rPr>
              <a:t>орму, помните о здоровье своих детей!</a:t>
            </a:r>
            <a:endParaRPr lang="ru-RU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Школьная форма 2016-2017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 2016-2017</dc:title>
  <dc:creator>4</dc:creator>
  <cp:lastModifiedBy>4</cp:lastModifiedBy>
  <cp:revision>4</cp:revision>
  <dcterms:created xsi:type="dcterms:W3CDTF">2016-04-07T09:01:45Z</dcterms:created>
  <dcterms:modified xsi:type="dcterms:W3CDTF">2016-04-07T09:39:31Z</dcterms:modified>
</cp:coreProperties>
</file>